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1" r:id="rId4"/>
    <p:sldId id="258" r:id="rId5"/>
    <p:sldId id="259" r:id="rId6"/>
    <p:sldId id="260" r:id="rId7"/>
    <p:sldId id="262" r:id="rId8"/>
    <p:sldId id="263" r:id="rId9"/>
    <p:sldId id="265" r:id="rId10"/>
    <p:sldId id="266" r:id="rId11"/>
    <p:sldId id="267" r:id="rId12"/>
    <p:sldId id="268" r:id="rId13"/>
    <p:sldId id="269" r:id="rId14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44" autoAdjust="0"/>
    <p:restoredTop sz="94660"/>
  </p:normalViewPr>
  <p:slideViewPr>
    <p:cSldViewPr snapToGrid="0">
      <p:cViewPr>
        <p:scale>
          <a:sx n="66" d="100"/>
          <a:sy n="66" d="100"/>
        </p:scale>
        <p:origin x="162" y="2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923E71-1205-4667-A650-9B87E47472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PT"/>
              <a:t>Clique para editar o estilo de título do Modelo Global</a:t>
            </a:r>
            <a:endParaRPr lang="pt-BR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ECAFDB0-5A0F-499E-996D-0E23A3931F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PT"/>
              <a:t>Clique para editar o estilo de subtítulo do Modelo Global</a:t>
            </a:r>
            <a:endParaRPr lang="pt-BR"/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AC77F06A-8A28-43DF-B32C-A6B9EA5132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B06BC-B547-493C-94CC-7483984CD86F}" type="datetimeFigureOut">
              <a:rPr lang="pt-BR" smtClean="0"/>
              <a:t>31/05/2021</a:t>
            </a:fld>
            <a:endParaRPr lang="pt-BR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123E4623-10D1-467E-9998-1C5A8AFC24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19BD88E3-9BFC-4005-B586-91923854C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651E1-3BA3-4921-8198-2D0535E93D4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012093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2EF87E-E680-4CF3-BF41-1E0FE2BBA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pt-BR"/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CC9E4D5C-67EE-44E0-9CEF-7D2376D06D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pt-BR"/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8F96B497-3D01-44E3-A1EF-D6A5607EEB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B06BC-B547-493C-94CC-7483984CD86F}" type="datetimeFigureOut">
              <a:rPr lang="pt-BR" smtClean="0"/>
              <a:t>31/05/2021</a:t>
            </a:fld>
            <a:endParaRPr lang="pt-BR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A6D53A4C-5E15-451B-9B23-DE6A04D9F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F74DD605-8B53-4690-AD5E-8B59869FB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651E1-3BA3-4921-8198-2D0535E93D4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884472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5CA7CE97-6F09-4881-8321-3DEB13E299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PT"/>
              <a:t>Clique para editar o estilo de título do Modelo Global</a:t>
            </a:r>
            <a:endParaRPr lang="pt-BR"/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42944CFB-822C-46CF-8B60-ED86034D7E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pt-BR"/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C46CDC75-53CA-4469-989E-A1E0B83E87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B06BC-B547-493C-94CC-7483984CD86F}" type="datetimeFigureOut">
              <a:rPr lang="pt-BR" smtClean="0"/>
              <a:t>31/05/2021</a:t>
            </a:fld>
            <a:endParaRPr lang="pt-BR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892D24C4-2A96-4824-8942-325885D8EA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3D1858AC-93F3-483D-9317-1CADAE5BA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651E1-3BA3-4921-8198-2D0535E93D4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995182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9F89308-7504-41A3-AF08-F4809CFB5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pt-BR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5C4AAF00-239A-4702-BAD3-85374363DF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pt-BR"/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B323D29F-C358-4CF7-9169-39EB186C64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B06BC-B547-493C-94CC-7483984CD86F}" type="datetimeFigureOut">
              <a:rPr lang="pt-BR" smtClean="0"/>
              <a:t>31/05/2021</a:t>
            </a:fld>
            <a:endParaRPr lang="pt-BR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E5B394F2-2E28-40FA-B672-77009B380F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35E2E59C-1420-471C-B4B8-F53DE97068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651E1-3BA3-4921-8198-2D0535E93D4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03202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238805-403B-404A-9F6B-073DA217BE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PT"/>
              <a:t>Clique para editar o estilo de título do Modelo Global</a:t>
            </a:r>
            <a:endParaRPr lang="pt-BR"/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102ADCC5-C678-453E-8B43-6751347767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29014A1F-8AD3-40D1-AA7F-78AEC8BADC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B06BC-B547-493C-94CC-7483984CD86F}" type="datetimeFigureOut">
              <a:rPr lang="pt-BR" smtClean="0"/>
              <a:t>31/05/2021</a:t>
            </a:fld>
            <a:endParaRPr lang="pt-BR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F5CCF99E-55B4-4562-8D65-6220FEBAC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57947623-FE8D-403B-9FAD-AD25F3AA7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651E1-3BA3-4921-8198-2D0535E93D4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021376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FB53819-B246-4E24-B34E-840387DBC1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pt-BR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4258152A-F7AE-420C-98BF-A1FBB1A334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pt-BR"/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A1586EA5-572B-4A89-A1AC-2A8A9A9AC5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pt-BR"/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E9973166-66FE-49BF-8BED-6D4EE5435D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B06BC-B547-493C-94CC-7483984CD86F}" type="datetimeFigureOut">
              <a:rPr lang="pt-BR" smtClean="0"/>
              <a:t>31/05/2021</a:t>
            </a:fld>
            <a:endParaRPr lang="pt-BR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D365AFB2-38E5-45A4-89A3-ECD5D621B3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904555EB-21DB-4687-A9A3-C2292A722F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651E1-3BA3-4921-8198-2D0535E93D4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457633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E528CBB-7707-4935-90B7-210F172A1A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  <a:endParaRPr lang="pt-BR"/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DE33C4B4-E91D-48B5-A8D4-9AA682387E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886D1F21-A4C2-4E5C-9A7B-800DBDCB7C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pt-BR"/>
          </a:p>
        </p:txBody>
      </p:sp>
      <p:sp>
        <p:nvSpPr>
          <p:cNvPr id="5" name="Marcador de Posição do Texto 4">
            <a:extLst>
              <a:ext uri="{FF2B5EF4-FFF2-40B4-BE49-F238E27FC236}">
                <a16:creationId xmlns:a16="http://schemas.microsoft.com/office/drawing/2014/main" id="{647BD977-28E2-4BD0-9A99-2D085FAA29D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6" name="Marcador de Posição de Conteúdo 5">
            <a:extLst>
              <a:ext uri="{FF2B5EF4-FFF2-40B4-BE49-F238E27FC236}">
                <a16:creationId xmlns:a16="http://schemas.microsoft.com/office/drawing/2014/main" id="{B465E676-CFE5-4DD2-B71E-B7238567077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pt-BR"/>
          </a:p>
        </p:txBody>
      </p:sp>
      <p:sp>
        <p:nvSpPr>
          <p:cNvPr id="7" name="Marcador de Posição da Data 6">
            <a:extLst>
              <a:ext uri="{FF2B5EF4-FFF2-40B4-BE49-F238E27FC236}">
                <a16:creationId xmlns:a16="http://schemas.microsoft.com/office/drawing/2014/main" id="{AD216443-C652-4DF4-9A61-48E87A733D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B06BC-B547-493C-94CC-7483984CD86F}" type="datetimeFigureOut">
              <a:rPr lang="pt-BR" smtClean="0"/>
              <a:t>31/05/2021</a:t>
            </a:fld>
            <a:endParaRPr lang="pt-BR"/>
          </a:p>
        </p:txBody>
      </p:sp>
      <p:sp>
        <p:nvSpPr>
          <p:cNvPr id="8" name="Marcador de Posição do Rodapé 7">
            <a:extLst>
              <a:ext uri="{FF2B5EF4-FFF2-40B4-BE49-F238E27FC236}">
                <a16:creationId xmlns:a16="http://schemas.microsoft.com/office/drawing/2014/main" id="{B67329A0-A5AE-4A94-85FB-F7445A29DA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Marcador de Posição do Número do Diapositivo 8">
            <a:extLst>
              <a:ext uri="{FF2B5EF4-FFF2-40B4-BE49-F238E27FC236}">
                <a16:creationId xmlns:a16="http://schemas.microsoft.com/office/drawing/2014/main" id="{059060D8-7D93-4A81-B1BC-C475228167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651E1-3BA3-4921-8198-2D0535E93D4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428383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655129-6A1D-402B-B04F-7E74146AF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pt-BR"/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0FBC3773-38B5-4878-917C-B504830C35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B06BC-B547-493C-94CC-7483984CD86F}" type="datetimeFigureOut">
              <a:rPr lang="pt-BR" smtClean="0"/>
              <a:t>31/05/2021</a:t>
            </a:fld>
            <a:endParaRPr lang="pt-BR"/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674E2358-0BDE-4131-BE50-34D765EF85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C0E919EF-5F5A-411C-9DCC-7A226CF71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651E1-3BA3-4921-8198-2D0535E93D4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855121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Data 1">
            <a:extLst>
              <a:ext uri="{FF2B5EF4-FFF2-40B4-BE49-F238E27FC236}">
                <a16:creationId xmlns:a16="http://schemas.microsoft.com/office/drawing/2014/main" id="{659E71C7-9D4D-4402-A589-C8BFC7F959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B06BC-B547-493C-94CC-7483984CD86F}" type="datetimeFigureOut">
              <a:rPr lang="pt-BR" smtClean="0"/>
              <a:t>31/05/2021</a:t>
            </a:fld>
            <a:endParaRPr lang="pt-BR"/>
          </a:p>
        </p:txBody>
      </p:sp>
      <p:sp>
        <p:nvSpPr>
          <p:cNvPr id="3" name="Marcador de Posição do Rodapé 2">
            <a:extLst>
              <a:ext uri="{FF2B5EF4-FFF2-40B4-BE49-F238E27FC236}">
                <a16:creationId xmlns:a16="http://schemas.microsoft.com/office/drawing/2014/main" id="{EC263F73-3C24-4ACE-8394-8EEE44DEBC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5D1CBF55-75D4-44AB-9AEF-391BE25762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651E1-3BA3-4921-8198-2D0535E93D4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427703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D00A4B-BD4D-487E-8D9C-B5E881EF0E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  <a:endParaRPr lang="pt-BR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5A77FE24-3CE8-4406-8FBA-FF687A4C9A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pt-BR"/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CFD082B7-1B5A-4BEE-BF05-9B2BD1D2F1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6DD09AF2-DEAC-40D8-A4D7-427DD2E562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B06BC-B547-493C-94CC-7483984CD86F}" type="datetimeFigureOut">
              <a:rPr lang="pt-BR" smtClean="0"/>
              <a:t>31/05/2021</a:t>
            </a:fld>
            <a:endParaRPr lang="pt-BR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4B19EEB3-3BCA-431E-9617-4D569E4617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EE4A460E-D434-4DE9-9445-F54B2617A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651E1-3BA3-4921-8198-2D0535E93D4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923459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801D734-D7E4-4A17-B896-BDD750F859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  <a:endParaRPr lang="pt-BR"/>
          </a:p>
        </p:txBody>
      </p:sp>
      <p:sp>
        <p:nvSpPr>
          <p:cNvPr id="3" name="Marcador de Posição da Imagem 2">
            <a:extLst>
              <a:ext uri="{FF2B5EF4-FFF2-40B4-BE49-F238E27FC236}">
                <a16:creationId xmlns:a16="http://schemas.microsoft.com/office/drawing/2014/main" id="{20CA2D9D-7742-4814-833C-6F4B74DBB8C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E0CE4391-DB4C-4626-A25A-6AD39E6DE6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7CF7EF56-E49D-4941-BB70-E35E49F5A3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B06BC-B547-493C-94CC-7483984CD86F}" type="datetimeFigureOut">
              <a:rPr lang="pt-BR" smtClean="0"/>
              <a:t>31/05/2021</a:t>
            </a:fld>
            <a:endParaRPr lang="pt-BR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204AC628-773E-4385-8ECC-46A87D272D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7A6370A3-68D1-426A-843A-7BFF4D8A4D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651E1-3BA3-4921-8198-2D0535E93D4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473582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ítulo 1">
            <a:extLst>
              <a:ext uri="{FF2B5EF4-FFF2-40B4-BE49-F238E27FC236}">
                <a16:creationId xmlns:a16="http://schemas.microsoft.com/office/drawing/2014/main" id="{D4595B3D-B62F-409D-BEDF-49B5573058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/>
              <a:t>Clique para editar o estilo de título do Modelo Global</a:t>
            </a:r>
            <a:endParaRPr lang="pt-BR"/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75BBE8F2-E97C-4ABD-874A-3955936107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pt-BR"/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2BEFE162-29CF-4926-98C4-B2DC86B742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CB06BC-B547-493C-94CC-7483984CD86F}" type="datetimeFigureOut">
              <a:rPr lang="pt-BR" smtClean="0"/>
              <a:t>31/05/2021</a:t>
            </a:fld>
            <a:endParaRPr lang="pt-BR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EE22B2AE-9AAB-490E-958E-9B56948979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211F28EB-C254-419F-B67B-672FAE73EA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7651E1-3BA3-4921-8198-2D0535E93D4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577237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B6E8D69-BB73-40F7-8583-0A4FC44B67B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D6B644F-CFE1-4494-845C-47BA79529C8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4B56A74-89F9-4218-ABCB-DC6794570C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2000" y="-217715"/>
            <a:ext cx="1371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6355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4845A0EE-C4C8-4AE1-B3C6-1261368AC0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rgbClr val="3C3E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Marcador de Posição de Conteúdo 4" descr="Uma imagem com texto, árvore, símbolo, captura de ecrã&#10;&#10;Descrição gerada automaticamente">
            <a:extLst>
              <a:ext uri="{FF2B5EF4-FFF2-40B4-BE49-F238E27FC236}">
                <a16:creationId xmlns:a16="http://schemas.microsoft.com/office/drawing/2014/main" id="{56FAC0BA-7FF7-4643-AA51-A90111CCBA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831" r="9390" b="-1"/>
          <a:stretch/>
        </p:blipFill>
        <p:spPr>
          <a:xfrm>
            <a:off x="5597298" y="102735"/>
            <a:ext cx="6376987" cy="3510161"/>
          </a:xfrm>
          <a:prstGeom prst="rect">
            <a:avLst/>
          </a:prstGeom>
        </p:spPr>
      </p:pic>
      <p:pic>
        <p:nvPicPr>
          <p:cNvPr id="7" name="Imagem 6" descr="Uma imagem com texto&#10;&#10;Descrição gerada automaticamente">
            <a:extLst>
              <a:ext uri="{FF2B5EF4-FFF2-40B4-BE49-F238E27FC236}">
                <a16:creationId xmlns:a16="http://schemas.microsoft.com/office/drawing/2014/main" id="{7CA437C7-4DF8-4752-9D13-64BBF5E41F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1783" y="4088717"/>
            <a:ext cx="4828731" cy="2450423"/>
          </a:xfrm>
          <a:prstGeom prst="rect">
            <a:avLst/>
          </a:prstGeom>
        </p:spPr>
      </p:pic>
      <p:pic>
        <p:nvPicPr>
          <p:cNvPr id="51" name="Picture 4" descr="logo trello app desktop | Casinha Arrumada">
            <a:extLst>
              <a:ext uri="{FF2B5EF4-FFF2-40B4-BE49-F238E27FC236}">
                <a16:creationId xmlns:a16="http://schemas.microsoft.com/office/drawing/2014/main" id="{F239AEDC-9830-4858-9158-DE12DBA9CF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549" y="2312312"/>
            <a:ext cx="4897450" cy="1504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Imagem 56" descr="Uma imagem com texto&#10;&#10;Descrição gerada automaticamente">
            <a:extLst>
              <a:ext uri="{FF2B5EF4-FFF2-40B4-BE49-F238E27FC236}">
                <a16:creationId xmlns:a16="http://schemas.microsoft.com/office/drawing/2014/main" id="{AA9D6D50-F218-4E69-98F1-BC6F0C0FC6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5208" y="5439050"/>
            <a:ext cx="2007929" cy="2007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781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Academia Vênus - Fisioterapia, Musculação, Natação e etc">
            <a:extLst>
              <a:ext uri="{FF2B5EF4-FFF2-40B4-BE49-F238E27FC236}">
                <a16:creationId xmlns:a16="http://schemas.microsoft.com/office/drawing/2014/main" id="{5DC56586-CB1A-48FC-9CD5-BCDA8633CF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11" r="-1" b="-1"/>
          <a:stretch/>
        </p:blipFill>
        <p:spPr bwMode="auto">
          <a:xfrm>
            <a:off x="0" y="14526"/>
            <a:ext cx="1219200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Freeform 5">
            <a:extLst>
              <a:ext uri="{FF2B5EF4-FFF2-40B4-BE49-F238E27FC236}">
                <a16:creationId xmlns:a16="http://schemas.microsoft.com/office/drawing/2014/main" id="{3CD9DF72-87A3-404E-A828-84CBF11A83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 flipH="1">
            <a:off x="0" y="998175"/>
            <a:ext cx="6017172" cy="5859825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3615203-A471-4FDA-BD53-0CEDA6E287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448" y="1913950"/>
            <a:ext cx="4204137" cy="1342754"/>
          </a:xfrm>
          <a:prstGeom prst="ellipse">
            <a:avLst/>
          </a:prstGeom>
        </p:spPr>
        <p:txBody>
          <a:bodyPr>
            <a:normAutofit/>
          </a:bodyPr>
          <a:lstStyle/>
          <a:p>
            <a:pPr algn="ctr"/>
            <a:r>
              <a:rPr lang="pt-BR" sz="3600"/>
              <a:t>Site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20E3A342-4D61-4E3F-AF90-1AB42AEB96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87051" y="3337139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ráfico 12" descr="Monitor com preenchimento sólido">
            <a:extLst>
              <a:ext uri="{FF2B5EF4-FFF2-40B4-BE49-F238E27FC236}">
                <a16:creationId xmlns:a16="http://schemas.microsoft.com/office/drawing/2014/main" id="{755ACCAE-5155-4A13-8B39-674205EA5E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9861" y="2865847"/>
            <a:ext cx="5129799" cy="3890544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5EA7AF83-E048-405F-B98C-7200D44BBC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765" y="3395195"/>
            <a:ext cx="5375500" cy="2338867"/>
          </a:xfrm>
          <a:prstGeom prst="rect">
            <a:avLst/>
          </a:prstGeom>
        </p:spPr>
      </p:pic>
      <p:pic>
        <p:nvPicPr>
          <p:cNvPr id="17" name="Imagem 16" descr="Uma imagem com texto&#10;&#10;Descrição gerada automaticamente">
            <a:extLst>
              <a:ext uri="{FF2B5EF4-FFF2-40B4-BE49-F238E27FC236}">
                <a16:creationId xmlns:a16="http://schemas.microsoft.com/office/drawing/2014/main" id="{BBB4BBA9-E7FD-499D-A25F-770CEB38FB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3873" y="5439050"/>
            <a:ext cx="2007929" cy="2007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79061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ítulo 1">
            <a:extLst>
              <a:ext uri="{FF2B5EF4-FFF2-40B4-BE49-F238E27FC236}">
                <a16:creationId xmlns:a16="http://schemas.microsoft.com/office/drawing/2014/main" id="{6A15505C-768C-4C49-BECF-14584714E2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997930" y="321211"/>
            <a:ext cx="6731072" cy="603504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60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Modelo</a:t>
            </a:r>
            <a:r>
              <a:rPr lang="en-US" sz="6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60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Lógico</a:t>
            </a:r>
            <a:endParaRPr lang="en-US" sz="6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A9525E35-AF19-44B3-971A-5F7A01456EA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" r="1" b="1"/>
          <a:stretch/>
        </p:blipFill>
        <p:spPr>
          <a:xfrm>
            <a:off x="2841171" y="1020421"/>
            <a:ext cx="6509657" cy="4817157"/>
          </a:xfrm>
          <a:prstGeom prst="rect">
            <a:avLst/>
          </a:prstGeom>
        </p:spPr>
      </p:pic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B6375111-306C-49EA-9DD1-79A2ED78F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3354776"/>
            <a:ext cx="0" cy="21209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Imagem 49" descr="Uma imagem com texto&#10;&#10;Descrição gerada automaticamente">
            <a:extLst>
              <a:ext uri="{FF2B5EF4-FFF2-40B4-BE49-F238E27FC236}">
                <a16:creationId xmlns:a16="http://schemas.microsoft.com/office/drawing/2014/main" id="{8C3307CA-82E8-49E8-898C-4D70BF58E6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3873" y="5439050"/>
            <a:ext cx="2007929" cy="2007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8380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BA513B0-82FF-4F41-8178-885375D1CF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36AE108-3762-4D22-8A51-F42F0CD38C2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15" b="19853"/>
          <a:stretch/>
        </p:blipFill>
        <p:spPr>
          <a:xfrm>
            <a:off x="-1" y="-232219"/>
            <a:ext cx="12228129" cy="4666928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93DB8501-F9F2-4ACD-B56A-9019CD500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05" y="2987478"/>
            <a:ext cx="12228128" cy="1828800"/>
            <a:chOff x="-305" y="2987478"/>
            <a:chExt cx="12188952" cy="18288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D03A94A-ADF5-4334-86B1-DBA5F70ACD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2987478"/>
              <a:ext cx="12188952" cy="1099712"/>
            </a:xfrm>
            <a:custGeom>
              <a:avLst/>
              <a:gdLst>
                <a:gd name="connsiteX0" fmla="*/ 9182100 w 9182100"/>
                <a:gd name="connsiteY0" fmla="*/ 396420 h 932744"/>
                <a:gd name="connsiteX1" fmla="*/ 9103805 w 9182100"/>
                <a:gd name="connsiteY1" fmla="*/ 392229 h 932744"/>
                <a:gd name="connsiteX2" fmla="*/ 8712422 w 9182100"/>
                <a:gd name="connsiteY2" fmla="*/ 359749 h 932744"/>
                <a:gd name="connsiteX3" fmla="*/ 8322755 w 9182100"/>
                <a:gd name="connsiteY3" fmla="*/ 313362 h 932744"/>
                <a:gd name="connsiteX4" fmla="*/ 8134826 w 9182100"/>
                <a:gd name="connsiteY4" fmla="*/ 283930 h 932744"/>
                <a:gd name="connsiteX5" fmla="*/ 8090916 w 9182100"/>
                <a:gd name="connsiteY5" fmla="*/ 275643 h 932744"/>
                <a:gd name="connsiteX6" fmla="*/ 8069485 w 9182100"/>
                <a:gd name="connsiteY6" fmla="*/ 271262 h 932744"/>
                <a:gd name="connsiteX7" fmla="*/ 8041862 w 9182100"/>
                <a:gd name="connsiteY7" fmla="*/ 266595 h 932744"/>
                <a:gd name="connsiteX8" fmla="*/ 7986903 w 9182100"/>
                <a:gd name="connsiteY8" fmla="*/ 257546 h 932744"/>
                <a:gd name="connsiteX9" fmla="*/ 7934230 w 9182100"/>
                <a:gd name="connsiteY9" fmla="*/ 249640 h 932744"/>
                <a:gd name="connsiteX10" fmla="*/ 7727537 w 9182100"/>
                <a:gd name="connsiteY10" fmla="*/ 221922 h 932744"/>
                <a:gd name="connsiteX11" fmla="*/ 7625239 w 9182100"/>
                <a:gd name="connsiteY11" fmla="*/ 209730 h 932744"/>
                <a:gd name="connsiteX12" fmla="*/ 7523227 w 9182100"/>
                <a:gd name="connsiteY12" fmla="*/ 198110 h 932744"/>
                <a:gd name="connsiteX13" fmla="*/ 7115651 w 9182100"/>
                <a:gd name="connsiteY13" fmla="*/ 158010 h 932744"/>
                <a:gd name="connsiteX14" fmla="*/ 6706839 w 9182100"/>
                <a:gd name="connsiteY14" fmla="*/ 126958 h 932744"/>
                <a:gd name="connsiteX15" fmla="*/ 6604064 w 9182100"/>
                <a:gd name="connsiteY15" fmla="*/ 120862 h 932744"/>
                <a:gd name="connsiteX16" fmla="*/ 6501003 w 9182100"/>
                <a:gd name="connsiteY16" fmla="*/ 115338 h 932744"/>
                <a:gd name="connsiteX17" fmla="*/ 6397467 w 9182100"/>
                <a:gd name="connsiteY17" fmla="*/ 110385 h 932744"/>
                <a:gd name="connsiteX18" fmla="*/ 6293168 w 9182100"/>
                <a:gd name="connsiteY18" fmla="*/ 106860 h 932744"/>
                <a:gd name="connsiteX19" fmla="*/ 6079712 w 9182100"/>
                <a:gd name="connsiteY19" fmla="*/ 103908 h 932744"/>
                <a:gd name="connsiteX20" fmla="*/ 6024563 w 9182100"/>
                <a:gd name="connsiteY20" fmla="*/ 104479 h 932744"/>
                <a:gd name="connsiteX21" fmla="*/ 5968080 w 9182100"/>
                <a:gd name="connsiteY21" fmla="*/ 106479 h 932744"/>
                <a:gd name="connsiteX22" fmla="*/ 5855875 w 9182100"/>
                <a:gd name="connsiteY22" fmla="*/ 113242 h 932744"/>
                <a:gd name="connsiteX23" fmla="*/ 5439251 w 9182100"/>
                <a:gd name="connsiteY23" fmla="*/ 160105 h 932744"/>
                <a:gd name="connsiteX24" fmla="*/ 5075396 w 9182100"/>
                <a:gd name="connsiteY24" fmla="*/ 186585 h 932744"/>
                <a:gd name="connsiteX25" fmla="*/ 4712780 w 9182100"/>
                <a:gd name="connsiteY25" fmla="*/ 171249 h 932744"/>
                <a:gd name="connsiteX26" fmla="*/ 4666679 w 9182100"/>
                <a:gd name="connsiteY26" fmla="*/ 166773 h 932744"/>
                <a:gd name="connsiteX27" fmla="*/ 4620292 w 9182100"/>
                <a:gd name="connsiteY27" fmla="*/ 161629 h 932744"/>
                <a:gd name="connsiteX28" fmla="*/ 4573810 w 9182100"/>
                <a:gd name="connsiteY28" fmla="*/ 156009 h 932744"/>
                <a:gd name="connsiteX29" fmla="*/ 4550569 w 9182100"/>
                <a:gd name="connsiteY29" fmla="*/ 153057 h 932744"/>
                <a:gd name="connsiteX30" fmla="*/ 4538948 w 9182100"/>
                <a:gd name="connsiteY30" fmla="*/ 151628 h 932744"/>
                <a:gd name="connsiteX31" fmla="*/ 4526566 w 9182100"/>
                <a:gd name="connsiteY31" fmla="*/ 149913 h 932744"/>
                <a:gd name="connsiteX32" fmla="*/ 4327779 w 9182100"/>
                <a:gd name="connsiteY32" fmla="*/ 122862 h 932744"/>
                <a:gd name="connsiteX33" fmla="*/ 3929729 w 9182100"/>
                <a:gd name="connsiteY33" fmla="*/ 68189 h 932744"/>
                <a:gd name="connsiteX34" fmla="*/ 3729133 w 9182100"/>
                <a:gd name="connsiteY34" fmla="*/ 41900 h 932744"/>
                <a:gd name="connsiteX35" fmla="*/ 3628930 w 9182100"/>
                <a:gd name="connsiteY35" fmla="*/ 28946 h 932744"/>
                <a:gd name="connsiteX36" fmla="*/ 3573399 w 9182100"/>
                <a:gd name="connsiteY36" fmla="*/ 22278 h 932744"/>
                <a:gd name="connsiteX37" fmla="*/ 3516916 w 9182100"/>
                <a:gd name="connsiteY37" fmla="*/ 16468 h 932744"/>
                <a:gd name="connsiteX38" fmla="*/ 3074670 w 9182100"/>
                <a:gd name="connsiteY38" fmla="*/ 752 h 932744"/>
                <a:gd name="connsiteX39" fmla="*/ 2858738 w 9182100"/>
                <a:gd name="connsiteY39" fmla="*/ 8753 h 932744"/>
                <a:gd name="connsiteX40" fmla="*/ 2645474 w 9182100"/>
                <a:gd name="connsiteY40" fmla="*/ 25326 h 932744"/>
                <a:gd name="connsiteX41" fmla="*/ 1810798 w 9182100"/>
                <a:gd name="connsiteY41" fmla="*/ 158010 h 932744"/>
                <a:gd name="connsiteX42" fmla="*/ 1602772 w 9182100"/>
                <a:gd name="connsiteY42" fmla="*/ 208111 h 932744"/>
                <a:gd name="connsiteX43" fmla="*/ 1548860 w 9182100"/>
                <a:gd name="connsiteY43" fmla="*/ 222780 h 932744"/>
                <a:gd name="connsiteX44" fmla="*/ 1501331 w 9182100"/>
                <a:gd name="connsiteY44" fmla="*/ 236115 h 932744"/>
                <a:gd name="connsiteX45" fmla="*/ 1411224 w 9182100"/>
                <a:gd name="connsiteY45" fmla="*/ 260880 h 932744"/>
                <a:gd name="connsiteX46" fmla="*/ 1050893 w 9182100"/>
                <a:gd name="connsiteY46" fmla="*/ 338032 h 932744"/>
                <a:gd name="connsiteX47" fmla="*/ 871252 w 9182100"/>
                <a:gd name="connsiteY47" fmla="*/ 360511 h 932744"/>
                <a:gd name="connsiteX48" fmla="*/ 781812 w 9182100"/>
                <a:gd name="connsiteY48" fmla="*/ 366512 h 932744"/>
                <a:gd name="connsiteX49" fmla="*/ 692563 w 9182100"/>
                <a:gd name="connsiteY49" fmla="*/ 369655 h 932744"/>
                <a:gd name="connsiteX50" fmla="*/ 515017 w 9182100"/>
                <a:gd name="connsiteY50" fmla="*/ 363940 h 932744"/>
                <a:gd name="connsiteX51" fmla="*/ 337661 w 9182100"/>
                <a:gd name="connsiteY51" fmla="*/ 341937 h 932744"/>
                <a:gd name="connsiteX52" fmla="*/ 156972 w 9182100"/>
                <a:gd name="connsiteY52" fmla="*/ 303456 h 932744"/>
                <a:gd name="connsiteX53" fmla="*/ 0 w 9182100"/>
                <a:gd name="connsiteY53" fmla="*/ 261642 h 932744"/>
                <a:gd name="connsiteX54" fmla="*/ 0 w 9182100"/>
                <a:gd name="connsiteY54" fmla="*/ 713412 h 932744"/>
                <a:gd name="connsiteX55" fmla="*/ 9144 w 9182100"/>
                <a:gd name="connsiteY55" fmla="*/ 717699 h 932744"/>
                <a:gd name="connsiteX56" fmla="*/ 213360 w 9182100"/>
                <a:gd name="connsiteY56" fmla="*/ 801042 h 932744"/>
                <a:gd name="connsiteX57" fmla="*/ 653510 w 9182100"/>
                <a:gd name="connsiteY57" fmla="*/ 908199 h 932744"/>
                <a:gd name="connsiteX58" fmla="*/ 1101947 w 9182100"/>
                <a:gd name="connsiteY58" fmla="*/ 930773 h 932744"/>
                <a:gd name="connsiteX59" fmla="*/ 1540002 w 9182100"/>
                <a:gd name="connsiteY59" fmla="*/ 889434 h 932744"/>
                <a:gd name="connsiteX60" fmla="*/ 1647158 w 9182100"/>
                <a:gd name="connsiteY60" fmla="*/ 871242 h 932744"/>
                <a:gd name="connsiteX61" fmla="*/ 1698117 w 9182100"/>
                <a:gd name="connsiteY61" fmla="*/ 862193 h 932744"/>
                <a:gd name="connsiteX62" fmla="*/ 1742789 w 9182100"/>
                <a:gd name="connsiteY62" fmla="*/ 854668 h 932744"/>
                <a:gd name="connsiteX63" fmla="*/ 1931003 w 9182100"/>
                <a:gd name="connsiteY63" fmla="*/ 826950 h 932744"/>
                <a:gd name="connsiteX64" fmla="*/ 2314861 w 9182100"/>
                <a:gd name="connsiteY64" fmla="*/ 783897 h 932744"/>
                <a:gd name="connsiteX65" fmla="*/ 2506885 w 9182100"/>
                <a:gd name="connsiteY65" fmla="*/ 768086 h 932744"/>
                <a:gd name="connsiteX66" fmla="*/ 2602611 w 9182100"/>
                <a:gd name="connsiteY66" fmla="*/ 762085 h 932744"/>
                <a:gd name="connsiteX67" fmla="*/ 2698052 w 9182100"/>
                <a:gd name="connsiteY67" fmla="*/ 756846 h 932744"/>
                <a:gd name="connsiteX68" fmla="*/ 2887980 w 9182100"/>
                <a:gd name="connsiteY68" fmla="*/ 750846 h 932744"/>
                <a:gd name="connsiteX69" fmla="*/ 3075813 w 9182100"/>
                <a:gd name="connsiteY69" fmla="*/ 750179 h 932744"/>
                <a:gd name="connsiteX70" fmla="*/ 3168587 w 9182100"/>
                <a:gd name="connsiteY70" fmla="*/ 752751 h 932744"/>
                <a:gd name="connsiteX71" fmla="*/ 3260408 w 9182100"/>
                <a:gd name="connsiteY71" fmla="*/ 756656 h 932744"/>
                <a:gd name="connsiteX72" fmla="*/ 3440049 w 9182100"/>
                <a:gd name="connsiteY72" fmla="*/ 771610 h 932744"/>
                <a:gd name="connsiteX73" fmla="*/ 3483864 w 9182100"/>
                <a:gd name="connsiteY73" fmla="*/ 776849 h 932744"/>
                <a:gd name="connsiteX74" fmla="*/ 3528536 w 9182100"/>
                <a:gd name="connsiteY74" fmla="*/ 782469 h 932744"/>
                <a:gd name="connsiteX75" fmla="*/ 3628549 w 9182100"/>
                <a:gd name="connsiteY75" fmla="*/ 796089 h 932744"/>
                <a:gd name="connsiteX76" fmla="*/ 3828574 w 9182100"/>
                <a:gd name="connsiteY76" fmla="*/ 823140 h 932744"/>
                <a:gd name="connsiteX77" fmla="*/ 4231196 w 9182100"/>
                <a:gd name="connsiteY77" fmla="*/ 874099 h 932744"/>
                <a:gd name="connsiteX78" fmla="*/ 4433126 w 9182100"/>
                <a:gd name="connsiteY78" fmla="*/ 897435 h 932744"/>
                <a:gd name="connsiteX79" fmla="*/ 4485990 w 9182100"/>
                <a:gd name="connsiteY79" fmla="*/ 903246 h 932744"/>
                <a:gd name="connsiteX80" fmla="*/ 4539806 w 9182100"/>
                <a:gd name="connsiteY80" fmla="*/ 908961 h 932744"/>
                <a:gd name="connsiteX81" fmla="*/ 4593908 w 9182100"/>
                <a:gd name="connsiteY81" fmla="*/ 914199 h 932744"/>
                <a:gd name="connsiteX82" fmla="*/ 4648296 w 9182100"/>
                <a:gd name="connsiteY82" fmla="*/ 918771 h 932744"/>
                <a:gd name="connsiteX83" fmla="*/ 5092446 w 9182100"/>
                <a:gd name="connsiteY83" fmla="*/ 931154 h 932744"/>
                <a:gd name="connsiteX84" fmla="*/ 5533168 w 9182100"/>
                <a:gd name="connsiteY84" fmla="*/ 891816 h 932744"/>
                <a:gd name="connsiteX85" fmla="*/ 5918169 w 9182100"/>
                <a:gd name="connsiteY85" fmla="*/ 840666 h 932744"/>
                <a:gd name="connsiteX86" fmla="*/ 6007323 w 9182100"/>
                <a:gd name="connsiteY86" fmla="*/ 833237 h 932744"/>
                <a:gd name="connsiteX87" fmla="*/ 6051709 w 9182100"/>
                <a:gd name="connsiteY87" fmla="*/ 830570 h 932744"/>
                <a:gd name="connsiteX88" fmla="*/ 6097429 w 9182100"/>
                <a:gd name="connsiteY88" fmla="*/ 828379 h 932744"/>
                <a:gd name="connsiteX89" fmla="*/ 6287834 w 9182100"/>
                <a:gd name="connsiteY89" fmla="*/ 822569 h 932744"/>
                <a:gd name="connsiteX90" fmla="*/ 6681597 w 9182100"/>
                <a:gd name="connsiteY90" fmla="*/ 821235 h 932744"/>
                <a:gd name="connsiteX91" fmla="*/ 7079647 w 9182100"/>
                <a:gd name="connsiteY91" fmla="*/ 826569 h 932744"/>
                <a:gd name="connsiteX92" fmla="*/ 7478173 w 9182100"/>
                <a:gd name="connsiteY92" fmla="*/ 836094 h 932744"/>
                <a:gd name="connsiteX93" fmla="*/ 7871937 w 9182100"/>
                <a:gd name="connsiteY93" fmla="*/ 851430 h 932744"/>
                <a:gd name="connsiteX94" fmla="*/ 7919657 w 9182100"/>
                <a:gd name="connsiteY94" fmla="*/ 854097 h 932744"/>
                <a:gd name="connsiteX95" fmla="*/ 7964901 w 9182100"/>
                <a:gd name="connsiteY95" fmla="*/ 857240 h 932744"/>
                <a:gd name="connsiteX96" fmla="*/ 8015955 w 9182100"/>
                <a:gd name="connsiteY96" fmla="*/ 861050 h 932744"/>
                <a:gd name="connsiteX97" fmla="*/ 8072247 w 9182100"/>
                <a:gd name="connsiteY97" fmla="*/ 864384 h 932744"/>
                <a:gd name="connsiteX98" fmla="*/ 8286750 w 9182100"/>
                <a:gd name="connsiteY98" fmla="*/ 868384 h 932744"/>
                <a:gd name="connsiteX99" fmla="*/ 8704040 w 9182100"/>
                <a:gd name="connsiteY99" fmla="*/ 853716 h 932744"/>
                <a:gd name="connsiteX100" fmla="*/ 9120188 w 9182100"/>
                <a:gd name="connsiteY100" fmla="*/ 814092 h 932744"/>
                <a:gd name="connsiteX101" fmla="*/ 9181909 w 9182100"/>
                <a:gd name="connsiteY101" fmla="*/ 805519 h 932744"/>
                <a:gd name="connsiteX102" fmla="*/ 9181909 w 9182100"/>
                <a:gd name="connsiteY102" fmla="*/ 396420 h 932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9182100" h="932744">
                  <a:moveTo>
                    <a:pt x="9182100" y="396420"/>
                  </a:moveTo>
                  <a:cubicBezTo>
                    <a:pt x="9156097" y="395182"/>
                    <a:pt x="9129999" y="393753"/>
                    <a:pt x="9103805" y="392229"/>
                  </a:cubicBezTo>
                  <a:cubicBezTo>
                    <a:pt x="8974169" y="384419"/>
                    <a:pt x="8843105" y="372989"/>
                    <a:pt x="8712422" y="359749"/>
                  </a:cubicBezTo>
                  <a:cubicBezTo>
                    <a:pt x="8581739" y="346319"/>
                    <a:pt x="8451056" y="331269"/>
                    <a:pt x="8322755" y="313362"/>
                  </a:cubicBezTo>
                  <a:cubicBezTo>
                    <a:pt x="8258747" y="304695"/>
                    <a:pt x="8195120" y="294979"/>
                    <a:pt x="8134826" y="283930"/>
                  </a:cubicBezTo>
                  <a:cubicBezTo>
                    <a:pt x="8119872" y="281168"/>
                    <a:pt x="8105013" y="278501"/>
                    <a:pt x="8090916" y="275643"/>
                  </a:cubicBezTo>
                  <a:lnTo>
                    <a:pt x="8069485" y="271262"/>
                  </a:lnTo>
                  <a:lnTo>
                    <a:pt x="8041862" y="266595"/>
                  </a:lnTo>
                  <a:cubicBezTo>
                    <a:pt x="8023574" y="263547"/>
                    <a:pt x="8004524" y="260213"/>
                    <a:pt x="7986903" y="257546"/>
                  </a:cubicBezTo>
                  <a:lnTo>
                    <a:pt x="7934230" y="249640"/>
                  </a:lnTo>
                  <a:cubicBezTo>
                    <a:pt x="7864221" y="239258"/>
                    <a:pt x="7795832" y="230209"/>
                    <a:pt x="7727537" y="221922"/>
                  </a:cubicBezTo>
                  <a:lnTo>
                    <a:pt x="7625239" y="209730"/>
                  </a:lnTo>
                  <a:lnTo>
                    <a:pt x="7523227" y="198110"/>
                  </a:lnTo>
                  <a:cubicBezTo>
                    <a:pt x="7387209" y="183060"/>
                    <a:pt x="7251573" y="170392"/>
                    <a:pt x="7115651" y="158010"/>
                  </a:cubicBezTo>
                  <a:cubicBezTo>
                    <a:pt x="6979730" y="146580"/>
                    <a:pt x="6843522" y="135721"/>
                    <a:pt x="6706839" y="126958"/>
                  </a:cubicBezTo>
                  <a:lnTo>
                    <a:pt x="6604064" y="120862"/>
                  </a:lnTo>
                  <a:cubicBezTo>
                    <a:pt x="6569869" y="118767"/>
                    <a:pt x="6535484" y="116862"/>
                    <a:pt x="6501003" y="115338"/>
                  </a:cubicBezTo>
                  <a:lnTo>
                    <a:pt x="6397467" y="110385"/>
                  </a:lnTo>
                  <a:lnTo>
                    <a:pt x="6293168" y="106860"/>
                  </a:lnTo>
                  <a:cubicBezTo>
                    <a:pt x="6222969" y="105146"/>
                    <a:pt x="6152769" y="103527"/>
                    <a:pt x="6079712" y="103908"/>
                  </a:cubicBezTo>
                  <a:cubicBezTo>
                    <a:pt x="6061710" y="103908"/>
                    <a:pt x="6043708" y="103812"/>
                    <a:pt x="6024563" y="104479"/>
                  </a:cubicBezTo>
                  <a:cubicBezTo>
                    <a:pt x="6005703" y="104955"/>
                    <a:pt x="5986844" y="105527"/>
                    <a:pt x="5968080" y="106479"/>
                  </a:cubicBezTo>
                  <a:cubicBezTo>
                    <a:pt x="5930456" y="108003"/>
                    <a:pt x="5893023" y="110385"/>
                    <a:pt x="5855875" y="113242"/>
                  </a:cubicBezTo>
                  <a:cubicBezTo>
                    <a:pt x="5706904" y="124577"/>
                    <a:pt x="5565934" y="145151"/>
                    <a:pt x="5439251" y="160105"/>
                  </a:cubicBezTo>
                  <a:cubicBezTo>
                    <a:pt x="5311902" y="175536"/>
                    <a:pt x="5194745" y="184680"/>
                    <a:pt x="5075396" y="186585"/>
                  </a:cubicBezTo>
                  <a:cubicBezTo>
                    <a:pt x="4956429" y="188490"/>
                    <a:pt x="4835748" y="182775"/>
                    <a:pt x="4712780" y="171249"/>
                  </a:cubicBezTo>
                  <a:lnTo>
                    <a:pt x="4666679" y="166773"/>
                  </a:lnTo>
                  <a:lnTo>
                    <a:pt x="4620292" y="161629"/>
                  </a:lnTo>
                  <a:cubicBezTo>
                    <a:pt x="4604862" y="160010"/>
                    <a:pt x="4589336" y="157914"/>
                    <a:pt x="4573810" y="156009"/>
                  </a:cubicBezTo>
                  <a:lnTo>
                    <a:pt x="4550569" y="153057"/>
                  </a:lnTo>
                  <a:lnTo>
                    <a:pt x="4538948" y="151628"/>
                  </a:lnTo>
                  <a:lnTo>
                    <a:pt x="4526566" y="149913"/>
                  </a:lnTo>
                  <a:lnTo>
                    <a:pt x="4327779" y="122862"/>
                  </a:lnTo>
                  <a:lnTo>
                    <a:pt x="3929729" y="68189"/>
                  </a:lnTo>
                  <a:lnTo>
                    <a:pt x="3729133" y="41900"/>
                  </a:lnTo>
                  <a:lnTo>
                    <a:pt x="3628930" y="28946"/>
                  </a:lnTo>
                  <a:lnTo>
                    <a:pt x="3573399" y="22278"/>
                  </a:lnTo>
                  <a:cubicBezTo>
                    <a:pt x="3554445" y="19992"/>
                    <a:pt x="3535585" y="17992"/>
                    <a:pt x="3516916" y="16468"/>
                  </a:cubicBezTo>
                  <a:cubicBezTo>
                    <a:pt x="3366611" y="2752"/>
                    <a:pt x="3219736" y="-2010"/>
                    <a:pt x="3074670" y="752"/>
                  </a:cubicBezTo>
                  <a:cubicBezTo>
                    <a:pt x="3002280" y="2181"/>
                    <a:pt x="2930176" y="4467"/>
                    <a:pt x="2858738" y="8753"/>
                  </a:cubicBezTo>
                  <a:cubicBezTo>
                    <a:pt x="2787206" y="13039"/>
                    <a:pt x="2716149" y="18754"/>
                    <a:pt x="2645474" y="25326"/>
                  </a:cubicBezTo>
                  <a:cubicBezTo>
                    <a:pt x="2362581" y="52473"/>
                    <a:pt x="2085975" y="97145"/>
                    <a:pt x="1810798" y="158010"/>
                  </a:cubicBezTo>
                  <a:cubicBezTo>
                    <a:pt x="1741837" y="173345"/>
                    <a:pt x="1673066" y="189442"/>
                    <a:pt x="1602772" y="208111"/>
                  </a:cubicBezTo>
                  <a:lnTo>
                    <a:pt x="1548860" y="222780"/>
                  </a:lnTo>
                  <a:lnTo>
                    <a:pt x="1501331" y="236115"/>
                  </a:lnTo>
                  <a:cubicBezTo>
                    <a:pt x="1471327" y="244497"/>
                    <a:pt x="1441228" y="253450"/>
                    <a:pt x="1411224" y="260880"/>
                  </a:cubicBezTo>
                  <a:cubicBezTo>
                    <a:pt x="1291209" y="293074"/>
                    <a:pt x="1170813" y="318982"/>
                    <a:pt x="1050893" y="338032"/>
                  </a:cubicBezTo>
                  <a:cubicBezTo>
                    <a:pt x="990790" y="347557"/>
                    <a:pt x="931069" y="354796"/>
                    <a:pt x="871252" y="360511"/>
                  </a:cubicBezTo>
                  <a:cubicBezTo>
                    <a:pt x="841438" y="362702"/>
                    <a:pt x="811530" y="365559"/>
                    <a:pt x="781812" y="366512"/>
                  </a:cubicBezTo>
                  <a:cubicBezTo>
                    <a:pt x="751904" y="368512"/>
                    <a:pt x="722376" y="368893"/>
                    <a:pt x="692563" y="369655"/>
                  </a:cubicBezTo>
                  <a:cubicBezTo>
                    <a:pt x="633222" y="370036"/>
                    <a:pt x="574167" y="368131"/>
                    <a:pt x="515017" y="363940"/>
                  </a:cubicBezTo>
                  <a:cubicBezTo>
                    <a:pt x="455867" y="359749"/>
                    <a:pt x="397097" y="351748"/>
                    <a:pt x="337661" y="341937"/>
                  </a:cubicBezTo>
                  <a:cubicBezTo>
                    <a:pt x="278225" y="331936"/>
                    <a:pt x="218599" y="318696"/>
                    <a:pt x="156972" y="303456"/>
                  </a:cubicBezTo>
                  <a:cubicBezTo>
                    <a:pt x="106680" y="290883"/>
                    <a:pt x="55150" y="276405"/>
                    <a:pt x="0" y="261642"/>
                  </a:cubicBezTo>
                  <a:lnTo>
                    <a:pt x="0" y="713412"/>
                  </a:lnTo>
                  <a:cubicBezTo>
                    <a:pt x="3048" y="714841"/>
                    <a:pt x="6096" y="716270"/>
                    <a:pt x="9144" y="717699"/>
                  </a:cubicBezTo>
                  <a:cubicBezTo>
                    <a:pt x="74295" y="747798"/>
                    <a:pt x="142875" y="775896"/>
                    <a:pt x="213360" y="801042"/>
                  </a:cubicBezTo>
                  <a:cubicBezTo>
                    <a:pt x="354521" y="851715"/>
                    <a:pt x="503873" y="887244"/>
                    <a:pt x="653510" y="908199"/>
                  </a:cubicBezTo>
                  <a:cubicBezTo>
                    <a:pt x="803338" y="928773"/>
                    <a:pt x="953929" y="935631"/>
                    <a:pt x="1101947" y="930773"/>
                  </a:cubicBezTo>
                  <a:cubicBezTo>
                    <a:pt x="1250252" y="926582"/>
                    <a:pt x="1396365" y="911437"/>
                    <a:pt x="1540002" y="889434"/>
                  </a:cubicBezTo>
                  <a:cubicBezTo>
                    <a:pt x="1576197" y="884386"/>
                    <a:pt x="1611535" y="877433"/>
                    <a:pt x="1647158" y="871242"/>
                  </a:cubicBezTo>
                  <a:lnTo>
                    <a:pt x="1698117" y="862193"/>
                  </a:lnTo>
                  <a:lnTo>
                    <a:pt x="1742789" y="854668"/>
                  </a:lnTo>
                  <a:cubicBezTo>
                    <a:pt x="1804035" y="845048"/>
                    <a:pt x="1867472" y="835428"/>
                    <a:pt x="1931003" y="826950"/>
                  </a:cubicBezTo>
                  <a:cubicBezTo>
                    <a:pt x="2058353" y="810282"/>
                    <a:pt x="2186750" y="795327"/>
                    <a:pt x="2314861" y="783897"/>
                  </a:cubicBezTo>
                  <a:cubicBezTo>
                    <a:pt x="2378964" y="778087"/>
                    <a:pt x="2442972" y="772467"/>
                    <a:pt x="2506885" y="768086"/>
                  </a:cubicBezTo>
                  <a:cubicBezTo>
                    <a:pt x="2538794" y="765990"/>
                    <a:pt x="2570798" y="763800"/>
                    <a:pt x="2602611" y="762085"/>
                  </a:cubicBezTo>
                  <a:cubicBezTo>
                    <a:pt x="2634520" y="760180"/>
                    <a:pt x="2666333" y="758370"/>
                    <a:pt x="2698052" y="756846"/>
                  </a:cubicBezTo>
                  <a:cubicBezTo>
                    <a:pt x="2761583" y="753894"/>
                    <a:pt x="2825020" y="751703"/>
                    <a:pt x="2887980" y="750846"/>
                  </a:cubicBezTo>
                  <a:cubicBezTo>
                    <a:pt x="2951036" y="749417"/>
                    <a:pt x="3013615" y="749322"/>
                    <a:pt x="3075813" y="750179"/>
                  </a:cubicBezTo>
                  <a:cubicBezTo>
                    <a:pt x="3106865" y="750846"/>
                    <a:pt x="3137916" y="751417"/>
                    <a:pt x="3168587" y="752751"/>
                  </a:cubicBezTo>
                  <a:cubicBezTo>
                    <a:pt x="3199448" y="753703"/>
                    <a:pt x="3229928" y="755227"/>
                    <a:pt x="3260408" y="756656"/>
                  </a:cubicBezTo>
                  <a:cubicBezTo>
                    <a:pt x="3320987" y="760466"/>
                    <a:pt x="3381470" y="764562"/>
                    <a:pt x="3440049" y="771610"/>
                  </a:cubicBezTo>
                  <a:cubicBezTo>
                    <a:pt x="3454908" y="773039"/>
                    <a:pt x="3469386" y="775039"/>
                    <a:pt x="3483864" y="776849"/>
                  </a:cubicBezTo>
                  <a:lnTo>
                    <a:pt x="3528536" y="782469"/>
                  </a:lnTo>
                  <a:lnTo>
                    <a:pt x="3628549" y="796089"/>
                  </a:lnTo>
                  <a:lnTo>
                    <a:pt x="3828574" y="823140"/>
                  </a:lnTo>
                  <a:cubicBezTo>
                    <a:pt x="3962019" y="840190"/>
                    <a:pt x="4095750" y="858573"/>
                    <a:pt x="4231196" y="874099"/>
                  </a:cubicBezTo>
                  <a:lnTo>
                    <a:pt x="4433126" y="897435"/>
                  </a:lnTo>
                  <a:lnTo>
                    <a:pt x="4485990" y="903246"/>
                  </a:lnTo>
                  <a:cubicBezTo>
                    <a:pt x="4503897" y="905151"/>
                    <a:pt x="4521708" y="907341"/>
                    <a:pt x="4539806" y="908961"/>
                  </a:cubicBezTo>
                  <a:lnTo>
                    <a:pt x="4593908" y="914199"/>
                  </a:lnTo>
                  <a:lnTo>
                    <a:pt x="4648296" y="918771"/>
                  </a:lnTo>
                  <a:cubicBezTo>
                    <a:pt x="4793456" y="930392"/>
                    <a:pt x="4942237" y="935631"/>
                    <a:pt x="5092446" y="931154"/>
                  </a:cubicBezTo>
                  <a:cubicBezTo>
                    <a:pt x="5242274" y="927249"/>
                    <a:pt x="5393627" y="911437"/>
                    <a:pt x="5533168" y="891816"/>
                  </a:cubicBezTo>
                  <a:cubicBezTo>
                    <a:pt x="5673471" y="872289"/>
                    <a:pt x="5798820" y="851906"/>
                    <a:pt x="5918169" y="840666"/>
                  </a:cubicBezTo>
                  <a:cubicBezTo>
                    <a:pt x="5948077" y="837809"/>
                    <a:pt x="5977795" y="835237"/>
                    <a:pt x="6007323" y="833237"/>
                  </a:cubicBezTo>
                  <a:cubicBezTo>
                    <a:pt x="6022086" y="832094"/>
                    <a:pt x="6036945" y="831332"/>
                    <a:pt x="6051709" y="830570"/>
                  </a:cubicBezTo>
                  <a:lnTo>
                    <a:pt x="6097429" y="828379"/>
                  </a:lnTo>
                  <a:cubicBezTo>
                    <a:pt x="6158960" y="825236"/>
                    <a:pt x="6223445" y="823807"/>
                    <a:pt x="6287834" y="822569"/>
                  </a:cubicBezTo>
                  <a:cubicBezTo>
                    <a:pt x="6417374" y="820664"/>
                    <a:pt x="6549485" y="820188"/>
                    <a:pt x="6681597" y="821235"/>
                  </a:cubicBezTo>
                  <a:cubicBezTo>
                    <a:pt x="6813899" y="822378"/>
                    <a:pt x="6946773" y="823617"/>
                    <a:pt x="7079647" y="826569"/>
                  </a:cubicBezTo>
                  <a:cubicBezTo>
                    <a:pt x="7212520" y="828951"/>
                    <a:pt x="7345585" y="831903"/>
                    <a:pt x="7478173" y="836094"/>
                  </a:cubicBezTo>
                  <a:cubicBezTo>
                    <a:pt x="7610475" y="839714"/>
                    <a:pt x="7743539" y="844953"/>
                    <a:pt x="7871937" y="851430"/>
                  </a:cubicBezTo>
                  <a:lnTo>
                    <a:pt x="7919657" y="854097"/>
                  </a:lnTo>
                  <a:cubicBezTo>
                    <a:pt x="7935564" y="854954"/>
                    <a:pt x="7949756" y="856192"/>
                    <a:pt x="7964901" y="857240"/>
                  </a:cubicBezTo>
                  <a:lnTo>
                    <a:pt x="8015955" y="861050"/>
                  </a:lnTo>
                  <a:cubicBezTo>
                    <a:pt x="8035195" y="862383"/>
                    <a:pt x="8053769" y="863622"/>
                    <a:pt x="8072247" y="864384"/>
                  </a:cubicBezTo>
                  <a:cubicBezTo>
                    <a:pt x="8145780" y="867527"/>
                    <a:pt x="8216456" y="868479"/>
                    <a:pt x="8286750" y="868384"/>
                  </a:cubicBezTo>
                  <a:cubicBezTo>
                    <a:pt x="8427148" y="867527"/>
                    <a:pt x="8565452" y="862574"/>
                    <a:pt x="8704040" y="853716"/>
                  </a:cubicBezTo>
                  <a:cubicBezTo>
                    <a:pt x="8842534" y="844762"/>
                    <a:pt x="8980741" y="832284"/>
                    <a:pt x="9120188" y="814092"/>
                  </a:cubicBezTo>
                  <a:cubicBezTo>
                    <a:pt x="9140761" y="811425"/>
                    <a:pt x="9161336" y="808567"/>
                    <a:pt x="9181909" y="805519"/>
                  </a:cubicBezTo>
                  <a:lnTo>
                    <a:pt x="9181909" y="396420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385A18E1-CBE3-4BBD-B1B7-CDBCA685E0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199381"/>
              <a:ext cx="12188952" cy="902694"/>
            </a:xfrm>
            <a:custGeom>
              <a:avLst/>
              <a:gdLst>
                <a:gd name="connsiteX0" fmla="*/ 9182100 w 9182100"/>
                <a:gd name="connsiteY0" fmla="*/ 351088 h 765639"/>
                <a:gd name="connsiteX1" fmla="*/ 9178480 w 9182100"/>
                <a:gd name="connsiteY1" fmla="*/ 350993 h 765639"/>
                <a:gd name="connsiteX2" fmla="*/ 8783955 w 9182100"/>
                <a:gd name="connsiteY2" fmla="*/ 327561 h 765639"/>
                <a:gd name="connsiteX3" fmla="*/ 8390763 w 9182100"/>
                <a:gd name="connsiteY3" fmla="*/ 288795 h 765639"/>
                <a:gd name="connsiteX4" fmla="*/ 8199502 w 9182100"/>
                <a:gd name="connsiteY4" fmla="*/ 262601 h 765639"/>
                <a:gd name="connsiteX5" fmla="*/ 8153972 w 9182100"/>
                <a:gd name="connsiteY5" fmla="*/ 254886 h 765639"/>
                <a:gd name="connsiteX6" fmla="*/ 8131588 w 9182100"/>
                <a:gd name="connsiteY6" fmla="*/ 250790 h 765639"/>
                <a:gd name="connsiteX7" fmla="*/ 8104632 w 9182100"/>
                <a:gd name="connsiteY7" fmla="*/ 246504 h 765639"/>
                <a:gd name="connsiteX8" fmla="*/ 8050911 w 9182100"/>
                <a:gd name="connsiteY8" fmla="*/ 238217 h 765639"/>
                <a:gd name="connsiteX9" fmla="*/ 7998810 w 9182100"/>
                <a:gd name="connsiteY9" fmla="*/ 230978 h 765639"/>
                <a:gd name="connsiteX10" fmla="*/ 7589902 w 9182100"/>
                <a:gd name="connsiteY10" fmla="*/ 183925 h 765639"/>
                <a:gd name="connsiteX11" fmla="*/ 7183469 w 9182100"/>
                <a:gd name="connsiteY11" fmla="*/ 147634 h 765639"/>
                <a:gd name="connsiteX12" fmla="*/ 6775990 w 9182100"/>
                <a:gd name="connsiteY12" fmla="*/ 119821 h 765639"/>
                <a:gd name="connsiteX13" fmla="*/ 6364795 w 9182100"/>
                <a:gd name="connsiteY13" fmla="*/ 102391 h 765639"/>
                <a:gd name="connsiteX14" fmla="*/ 6154293 w 9182100"/>
                <a:gd name="connsiteY14" fmla="*/ 100581 h 765639"/>
                <a:gd name="connsiteX15" fmla="*/ 6100287 w 9182100"/>
                <a:gd name="connsiteY15" fmla="*/ 101343 h 765639"/>
                <a:gd name="connsiteX16" fmla="*/ 6045327 w 9182100"/>
                <a:gd name="connsiteY16" fmla="*/ 103438 h 765639"/>
                <a:gd name="connsiteX17" fmla="*/ 5935980 w 9182100"/>
                <a:gd name="connsiteY17" fmla="*/ 110296 h 765639"/>
                <a:gd name="connsiteX18" fmla="*/ 5523357 w 9182100"/>
                <a:gd name="connsiteY18" fmla="*/ 157635 h 765639"/>
                <a:gd name="connsiteX19" fmla="*/ 5149882 w 9182100"/>
                <a:gd name="connsiteY19" fmla="*/ 185639 h 765639"/>
                <a:gd name="connsiteX20" fmla="*/ 4777073 w 9182100"/>
                <a:gd name="connsiteY20" fmla="*/ 170685 h 765639"/>
                <a:gd name="connsiteX21" fmla="*/ 4729925 w 9182100"/>
                <a:gd name="connsiteY21" fmla="*/ 166208 h 765639"/>
                <a:gd name="connsiteX22" fmla="*/ 4682585 w 9182100"/>
                <a:gd name="connsiteY22" fmla="*/ 161064 h 765639"/>
                <a:gd name="connsiteX23" fmla="*/ 4635151 w 9182100"/>
                <a:gd name="connsiteY23" fmla="*/ 155445 h 765639"/>
                <a:gd name="connsiteX24" fmla="*/ 4611434 w 9182100"/>
                <a:gd name="connsiteY24" fmla="*/ 152492 h 765639"/>
                <a:gd name="connsiteX25" fmla="*/ 4587145 w 9182100"/>
                <a:gd name="connsiteY25" fmla="*/ 149349 h 765639"/>
                <a:gd name="connsiteX26" fmla="*/ 4387977 w 9182100"/>
                <a:gd name="connsiteY26" fmla="*/ 122774 h 765639"/>
                <a:gd name="connsiteX27" fmla="*/ 3989356 w 9182100"/>
                <a:gd name="connsiteY27" fmla="*/ 68577 h 765639"/>
                <a:gd name="connsiteX28" fmla="*/ 3789140 w 9182100"/>
                <a:gd name="connsiteY28" fmla="*/ 42192 h 765639"/>
                <a:gd name="connsiteX29" fmla="*/ 3689033 w 9182100"/>
                <a:gd name="connsiteY29" fmla="*/ 29143 h 765639"/>
                <a:gd name="connsiteX30" fmla="*/ 3634835 w 9182100"/>
                <a:gd name="connsiteY30" fmla="*/ 22571 h 765639"/>
                <a:gd name="connsiteX31" fmla="*/ 3579876 w 9182100"/>
                <a:gd name="connsiteY31" fmla="*/ 16856 h 765639"/>
                <a:gd name="connsiteX32" fmla="*/ 3147441 w 9182100"/>
                <a:gd name="connsiteY32" fmla="*/ 473 h 765639"/>
                <a:gd name="connsiteX33" fmla="*/ 2724722 w 9182100"/>
                <a:gd name="connsiteY33" fmla="*/ 22857 h 765639"/>
                <a:gd name="connsiteX34" fmla="*/ 1898428 w 9182100"/>
                <a:gd name="connsiteY34" fmla="*/ 147730 h 765639"/>
                <a:gd name="connsiteX35" fmla="*/ 1692878 w 9182100"/>
                <a:gd name="connsiteY35" fmla="*/ 195069 h 765639"/>
                <a:gd name="connsiteX36" fmla="*/ 1640205 w 9182100"/>
                <a:gd name="connsiteY36" fmla="*/ 208785 h 765639"/>
                <a:gd name="connsiteX37" fmla="*/ 1592294 w 9182100"/>
                <a:gd name="connsiteY37" fmla="*/ 221643 h 765639"/>
                <a:gd name="connsiteX38" fmla="*/ 1500092 w 9182100"/>
                <a:gd name="connsiteY38" fmla="*/ 245551 h 765639"/>
                <a:gd name="connsiteX39" fmla="*/ 1130046 w 9182100"/>
                <a:gd name="connsiteY39" fmla="*/ 318227 h 765639"/>
                <a:gd name="connsiteX40" fmla="*/ 944880 w 9182100"/>
                <a:gd name="connsiteY40" fmla="*/ 337658 h 765639"/>
                <a:gd name="connsiteX41" fmla="*/ 852583 w 9182100"/>
                <a:gd name="connsiteY41" fmla="*/ 341944 h 765639"/>
                <a:gd name="connsiteX42" fmla="*/ 760476 w 9182100"/>
                <a:gd name="connsiteY42" fmla="*/ 343087 h 765639"/>
                <a:gd name="connsiteX43" fmla="*/ 577215 w 9182100"/>
                <a:gd name="connsiteY43" fmla="*/ 332800 h 765639"/>
                <a:gd name="connsiteX44" fmla="*/ 394907 w 9182100"/>
                <a:gd name="connsiteY44" fmla="*/ 305463 h 765639"/>
                <a:gd name="connsiteX45" fmla="*/ 211265 w 9182100"/>
                <a:gd name="connsiteY45" fmla="*/ 261363 h 765639"/>
                <a:gd name="connsiteX46" fmla="*/ 17526 w 9182100"/>
                <a:gd name="connsiteY46" fmla="*/ 204880 h 765639"/>
                <a:gd name="connsiteX47" fmla="*/ 0 w 9182100"/>
                <a:gd name="connsiteY47" fmla="*/ 199927 h 765639"/>
                <a:gd name="connsiteX48" fmla="*/ 0 w 9182100"/>
                <a:gd name="connsiteY48" fmla="*/ 526920 h 765639"/>
                <a:gd name="connsiteX49" fmla="*/ 100298 w 9182100"/>
                <a:gd name="connsiteY49" fmla="*/ 571973 h 765639"/>
                <a:gd name="connsiteX50" fmla="*/ 301562 w 9182100"/>
                <a:gd name="connsiteY50" fmla="*/ 649697 h 765639"/>
                <a:gd name="connsiteX51" fmla="*/ 731044 w 9182100"/>
                <a:gd name="connsiteY51" fmla="*/ 746947 h 765639"/>
                <a:gd name="connsiteX52" fmla="*/ 1168241 w 9182100"/>
                <a:gd name="connsiteY52" fmla="*/ 762759 h 765639"/>
                <a:gd name="connsiteX53" fmla="*/ 1596581 w 9182100"/>
                <a:gd name="connsiteY53" fmla="*/ 716944 h 765639"/>
                <a:gd name="connsiteX54" fmla="*/ 1701641 w 9182100"/>
                <a:gd name="connsiteY54" fmla="*/ 697894 h 765639"/>
                <a:gd name="connsiteX55" fmla="*/ 1752124 w 9182100"/>
                <a:gd name="connsiteY55" fmla="*/ 688273 h 765639"/>
                <a:gd name="connsiteX56" fmla="*/ 1797939 w 9182100"/>
                <a:gd name="connsiteY56" fmla="*/ 679891 h 765639"/>
                <a:gd name="connsiteX57" fmla="*/ 1988630 w 9182100"/>
                <a:gd name="connsiteY57" fmla="*/ 649316 h 765639"/>
                <a:gd name="connsiteX58" fmla="*/ 2376297 w 9182100"/>
                <a:gd name="connsiteY58" fmla="*/ 601691 h 765639"/>
                <a:gd name="connsiteX59" fmla="*/ 2570416 w 9182100"/>
                <a:gd name="connsiteY59" fmla="*/ 584165 h 765639"/>
                <a:gd name="connsiteX60" fmla="*/ 2764155 w 9182100"/>
                <a:gd name="connsiteY60" fmla="*/ 571497 h 765639"/>
                <a:gd name="connsiteX61" fmla="*/ 2956941 w 9182100"/>
                <a:gd name="connsiteY61" fmla="*/ 564163 h 765639"/>
                <a:gd name="connsiteX62" fmla="*/ 3148298 w 9182100"/>
                <a:gd name="connsiteY62" fmla="*/ 562639 h 765639"/>
                <a:gd name="connsiteX63" fmla="*/ 3337274 w 9182100"/>
                <a:gd name="connsiteY63" fmla="*/ 568544 h 765639"/>
                <a:gd name="connsiteX64" fmla="*/ 3522345 w 9182100"/>
                <a:gd name="connsiteY64" fmla="*/ 583308 h 765639"/>
                <a:gd name="connsiteX65" fmla="*/ 3567779 w 9182100"/>
                <a:gd name="connsiteY65" fmla="*/ 588642 h 765639"/>
                <a:gd name="connsiteX66" fmla="*/ 3613785 w 9182100"/>
                <a:gd name="connsiteY66" fmla="*/ 594357 h 765639"/>
                <a:gd name="connsiteX67" fmla="*/ 3713798 w 9182100"/>
                <a:gd name="connsiteY67" fmla="*/ 607882 h 765639"/>
                <a:gd name="connsiteX68" fmla="*/ 3913823 w 9182100"/>
                <a:gd name="connsiteY68" fmla="*/ 634838 h 765639"/>
                <a:gd name="connsiteX69" fmla="*/ 4315873 w 9182100"/>
                <a:gd name="connsiteY69" fmla="*/ 686273 h 765639"/>
                <a:gd name="connsiteX70" fmla="*/ 4517422 w 9182100"/>
                <a:gd name="connsiteY70" fmla="*/ 710086 h 765639"/>
                <a:gd name="connsiteX71" fmla="*/ 4728972 w 9182100"/>
                <a:gd name="connsiteY71" fmla="*/ 731422 h 765639"/>
                <a:gd name="connsiteX72" fmla="*/ 5162931 w 9182100"/>
                <a:gd name="connsiteY72" fmla="*/ 744185 h 765639"/>
                <a:gd name="connsiteX73" fmla="*/ 5594033 w 9182100"/>
                <a:gd name="connsiteY73" fmla="*/ 706466 h 765639"/>
                <a:gd name="connsiteX74" fmla="*/ 5982939 w 9182100"/>
                <a:gd name="connsiteY74" fmla="*/ 655793 h 765639"/>
                <a:gd name="connsiteX75" fmla="*/ 6075045 w 9182100"/>
                <a:gd name="connsiteY75" fmla="*/ 648459 h 765639"/>
                <a:gd name="connsiteX76" fmla="*/ 6167819 w 9182100"/>
                <a:gd name="connsiteY76" fmla="*/ 643887 h 765639"/>
                <a:gd name="connsiteX77" fmla="*/ 6361081 w 9182100"/>
                <a:gd name="connsiteY77" fmla="*/ 639124 h 765639"/>
                <a:gd name="connsiteX78" fmla="*/ 6757321 w 9182100"/>
                <a:gd name="connsiteY78" fmla="*/ 640458 h 765639"/>
                <a:gd name="connsiteX79" fmla="*/ 7156704 w 9182100"/>
                <a:gd name="connsiteY79" fmla="*/ 649030 h 765639"/>
                <a:gd name="connsiteX80" fmla="*/ 7556373 w 9182100"/>
                <a:gd name="connsiteY80" fmla="*/ 662365 h 765639"/>
                <a:gd name="connsiteX81" fmla="*/ 7952328 w 9182100"/>
                <a:gd name="connsiteY81" fmla="*/ 682177 h 765639"/>
                <a:gd name="connsiteX82" fmla="*/ 8000714 w 9182100"/>
                <a:gd name="connsiteY82" fmla="*/ 685511 h 765639"/>
                <a:gd name="connsiteX83" fmla="*/ 8047196 w 9182100"/>
                <a:gd name="connsiteY83" fmla="*/ 689416 h 765639"/>
                <a:gd name="connsiteX84" fmla="*/ 8097965 w 9182100"/>
                <a:gd name="connsiteY84" fmla="*/ 693893 h 765639"/>
                <a:gd name="connsiteX85" fmla="*/ 8152733 w 9182100"/>
                <a:gd name="connsiteY85" fmla="*/ 697894 h 765639"/>
                <a:gd name="connsiteX86" fmla="*/ 8363903 w 9182100"/>
                <a:gd name="connsiteY86" fmla="*/ 705133 h 765639"/>
                <a:gd name="connsiteX87" fmla="*/ 8777764 w 9182100"/>
                <a:gd name="connsiteY87" fmla="*/ 698084 h 765639"/>
                <a:gd name="connsiteX88" fmla="*/ 9182005 w 9182100"/>
                <a:gd name="connsiteY88" fmla="*/ 668366 h 765639"/>
                <a:gd name="connsiteX89" fmla="*/ 9182005 w 9182100"/>
                <a:gd name="connsiteY89" fmla="*/ 351088 h 765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9182100" h="765639">
                  <a:moveTo>
                    <a:pt x="9182100" y="351088"/>
                  </a:moveTo>
                  <a:cubicBezTo>
                    <a:pt x="9180862" y="351088"/>
                    <a:pt x="9179719" y="350993"/>
                    <a:pt x="9178480" y="350993"/>
                  </a:cubicBezTo>
                  <a:cubicBezTo>
                    <a:pt x="9047607" y="346421"/>
                    <a:pt x="8915591" y="337944"/>
                    <a:pt x="8783955" y="327561"/>
                  </a:cubicBezTo>
                  <a:cubicBezTo>
                    <a:pt x="8652320" y="316894"/>
                    <a:pt x="8520589" y="304416"/>
                    <a:pt x="8390763" y="288795"/>
                  </a:cubicBezTo>
                  <a:cubicBezTo>
                    <a:pt x="8325898" y="281175"/>
                    <a:pt x="8261509" y="272602"/>
                    <a:pt x="8199502" y="262601"/>
                  </a:cubicBezTo>
                  <a:cubicBezTo>
                    <a:pt x="8184070" y="260029"/>
                    <a:pt x="8168831" y="257553"/>
                    <a:pt x="8153972" y="254886"/>
                  </a:cubicBezTo>
                  <a:lnTo>
                    <a:pt x="8131588" y="250790"/>
                  </a:lnTo>
                  <a:lnTo>
                    <a:pt x="8104632" y="246504"/>
                  </a:lnTo>
                  <a:cubicBezTo>
                    <a:pt x="8086725" y="243741"/>
                    <a:pt x="8068247" y="240598"/>
                    <a:pt x="8050911" y="238217"/>
                  </a:cubicBezTo>
                  <a:lnTo>
                    <a:pt x="7998810" y="230978"/>
                  </a:lnTo>
                  <a:cubicBezTo>
                    <a:pt x="7860697" y="212023"/>
                    <a:pt x="7725633" y="198021"/>
                    <a:pt x="7589902" y="183925"/>
                  </a:cubicBezTo>
                  <a:cubicBezTo>
                    <a:pt x="7454360" y="170304"/>
                    <a:pt x="7319010" y="158779"/>
                    <a:pt x="7183469" y="147634"/>
                  </a:cubicBezTo>
                  <a:cubicBezTo>
                    <a:pt x="7047929" y="137252"/>
                    <a:pt x="6912198" y="127632"/>
                    <a:pt x="6775990" y="119821"/>
                  </a:cubicBezTo>
                  <a:cubicBezTo>
                    <a:pt x="6639592" y="112582"/>
                    <a:pt x="6503194" y="105439"/>
                    <a:pt x="6364795" y="102391"/>
                  </a:cubicBezTo>
                  <a:cubicBezTo>
                    <a:pt x="6295263" y="101057"/>
                    <a:pt x="6225826" y="99819"/>
                    <a:pt x="6154293" y="100581"/>
                  </a:cubicBezTo>
                  <a:cubicBezTo>
                    <a:pt x="6136577" y="100581"/>
                    <a:pt x="6118860" y="100581"/>
                    <a:pt x="6100287" y="101343"/>
                  </a:cubicBezTo>
                  <a:cubicBezTo>
                    <a:pt x="6081903" y="101819"/>
                    <a:pt x="6063615" y="102486"/>
                    <a:pt x="6045327" y="103438"/>
                  </a:cubicBezTo>
                  <a:cubicBezTo>
                    <a:pt x="6008656" y="104962"/>
                    <a:pt x="5972175" y="107439"/>
                    <a:pt x="5935980" y="110296"/>
                  </a:cubicBezTo>
                  <a:cubicBezTo>
                    <a:pt x="5790724" y="121631"/>
                    <a:pt x="5651659" y="142110"/>
                    <a:pt x="5523357" y="157635"/>
                  </a:cubicBezTo>
                  <a:cubicBezTo>
                    <a:pt x="5394484" y="173542"/>
                    <a:pt x="5273040" y="183543"/>
                    <a:pt x="5149882" y="185639"/>
                  </a:cubicBezTo>
                  <a:cubicBezTo>
                    <a:pt x="5027010" y="187925"/>
                    <a:pt x="4902803" y="182210"/>
                    <a:pt x="4777073" y="170685"/>
                  </a:cubicBezTo>
                  <a:lnTo>
                    <a:pt x="4729925" y="166208"/>
                  </a:lnTo>
                  <a:lnTo>
                    <a:pt x="4682585" y="161064"/>
                  </a:lnTo>
                  <a:cubicBezTo>
                    <a:pt x="4666869" y="159445"/>
                    <a:pt x="4650963" y="157350"/>
                    <a:pt x="4635151" y="155445"/>
                  </a:cubicBezTo>
                  <a:lnTo>
                    <a:pt x="4611434" y="152492"/>
                  </a:lnTo>
                  <a:cubicBezTo>
                    <a:pt x="4603623" y="151539"/>
                    <a:pt x="4595622" y="150587"/>
                    <a:pt x="4587145" y="149349"/>
                  </a:cubicBezTo>
                  <a:lnTo>
                    <a:pt x="4387977" y="122774"/>
                  </a:lnTo>
                  <a:lnTo>
                    <a:pt x="3989356" y="68577"/>
                  </a:lnTo>
                  <a:lnTo>
                    <a:pt x="3789140" y="42192"/>
                  </a:lnTo>
                  <a:lnTo>
                    <a:pt x="3689033" y="29143"/>
                  </a:lnTo>
                  <a:lnTo>
                    <a:pt x="3634835" y="22571"/>
                  </a:lnTo>
                  <a:cubicBezTo>
                    <a:pt x="3616452" y="20285"/>
                    <a:pt x="3598069" y="18380"/>
                    <a:pt x="3579876" y="16856"/>
                  </a:cubicBezTo>
                  <a:cubicBezTo>
                    <a:pt x="3433667" y="3140"/>
                    <a:pt x="3289840" y="-1622"/>
                    <a:pt x="3147441" y="473"/>
                  </a:cubicBezTo>
                  <a:cubicBezTo>
                    <a:pt x="3005138" y="2283"/>
                    <a:pt x="2864263" y="10188"/>
                    <a:pt x="2724722" y="22857"/>
                  </a:cubicBezTo>
                  <a:cubicBezTo>
                    <a:pt x="2445353" y="48098"/>
                    <a:pt x="2171129" y="90198"/>
                    <a:pt x="1898428" y="147730"/>
                  </a:cubicBezTo>
                  <a:cubicBezTo>
                    <a:pt x="1830134" y="162208"/>
                    <a:pt x="1762030" y="177448"/>
                    <a:pt x="1692878" y="195069"/>
                  </a:cubicBezTo>
                  <a:lnTo>
                    <a:pt x="1640205" y="208785"/>
                  </a:lnTo>
                  <a:lnTo>
                    <a:pt x="1592294" y="221643"/>
                  </a:lnTo>
                  <a:cubicBezTo>
                    <a:pt x="1561624" y="229740"/>
                    <a:pt x="1530858" y="238503"/>
                    <a:pt x="1500092" y="245551"/>
                  </a:cubicBezTo>
                  <a:cubicBezTo>
                    <a:pt x="1377125" y="276412"/>
                    <a:pt x="1253490" y="300987"/>
                    <a:pt x="1130046" y="318227"/>
                  </a:cubicBezTo>
                  <a:cubicBezTo>
                    <a:pt x="1068229" y="326895"/>
                    <a:pt x="1006602" y="333086"/>
                    <a:pt x="944880" y="337658"/>
                  </a:cubicBezTo>
                  <a:cubicBezTo>
                    <a:pt x="914114" y="339277"/>
                    <a:pt x="883253" y="341563"/>
                    <a:pt x="852583" y="341944"/>
                  </a:cubicBezTo>
                  <a:cubicBezTo>
                    <a:pt x="821817" y="343278"/>
                    <a:pt x="791147" y="342992"/>
                    <a:pt x="760476" y="343087"/>
                  </a:cubicBezTo>
                  <a:cubicBezTo>
                    <a:pt x="699230" y="342135"/>
                    <a:pt x="638175" y="338706"/>
                    <a:pt x="577215" y="332800"/>
                  </a:cubicBezTo>
                  <a:cubicBezTo>
                    <a:pt x="516255" y="326895"/>
                    <a:pt x="455771" y="317179"/>
                    <a:pt x="394907" y="305463"/>
                  </a:cubicBezTo>
                  <a:cubicBezTo>
                    <a:pt x="334137" y="293557"/>
                    <a:pt x="273368" y="278412"/>
                    <a:pt x="211265" y="261363"/>
                  </a:cubicBezTo>
                  <a:cubicBezTo>
                    <a:pt x="149066" y="244123"/>
                    <a:pt x="85820" y="224310"/>
                    <a:pt x="17526" y="204880"/>
                  </a:cubicBezTo>
                  <a:cubicBezTo>
                    <a:pt x="11716" y="203165"/>
                    <a:pt x="5906" y="201546"/>
                    <a:pt x="0" y="199927"/>
                  </a:cubicBezTo>
                  <a:lnTo>
                    <a:pt x="0" y="526920"/>
                  </a:lnTo>
                  <a:cubicBezTo>
                    <a:pt x="32576" y="541874"/>
                    <a:pt x="66104" y="557114"/>
                    <a:pt x="100298" y="571973"/>
                  </a:cubicBezTo>
                  <a:cubicBezTo>
                    <a:pt x="164973" y="600167"/>
                    <a:pt x="232410" y="626456"/>
                    <a:pt x="301562" y="649697"/>
                  </a:cubicBezTo>
                  <a:cubicBezTo>
                    <a:pt x="439865" y="696655"/>
                    <a:pt x="585216" y="728754"/>
                    <a:pt x="731044" y="746947"/>
                  </a:cubicBezTo>
                  <a:cubicBezTo>
                    <a:pt x="876967" y="764664"/>
                    <a:pt x="1023652" y="769426"/>
                    <a:pt x="1168241" y="762759"/>
                  </a:cubicBezTo>
                  <a:cubicBezTo>
                    <a:pt x="1313021" y="756663"/>
                    <a:pt x="1455896" y="740185"/>
                    <a:pt x="1596581" y="716944"/>
                  </a:cubicBezTo>
                  <a:cubicBezTo>
                    <a:pt x="1632014" y="711610"/>
                    <a:pt x="1666685" y="704371"/>
                    <a:pt x="1701641" y="697894"/>
                  </a:cubicBezTo>
                  <a:lnTo>
                    <a:pt x="1752124" y="688273"/>
                  </a:lnTo>
                  <a:lnTo>
                    <a:pt x="1797939" y="679891"/>
                  </a:lnTo>
                  <a:cubicBezTo>
                    <a:pt x="1860328" y="669128"/>
                    <a:pt x="1924431" y="658746"/>
                    <a:pt x="1988630" y="649316"/>
                  </a:cubicBezTo>
                  <a:cubicBezTo>
                    <a:pt x="2117217" y="630838"/>
                    <a:pt x="2246852" y="614645"/>
                    <a:pt x="2376297" y="601691"/>
                  </a:cubicBezTo>
                  <a:cubicBezTo>
                    <a:pt x="2441067" y="595214"/>
                    <a:pt x="2505742" y="589118"/>
                    <a:pt x="2570416" y="584165"/>
                  </a:cubicBezTo>
                  <a:cubicBezTo>
                    <a:pt x="2635091" y="579402"/>
                    <a:pt x="2699671" y="574831"/>
                    <a:pt x="2764155" y="571497"/>
                  </a:cubicBezTo>
                  <a:cubicBezTo>
                    <a:pt x="2828639" y="568068"/>
                    <a:pt x="2892933" y="565401"/>
                    <a:pt x="2956941" y="564163"/>
                  </a:cubicBezTo>
                  <a:cubicBezTo>
                    <a:pt x="3021045" y="562353"/>
                    <a:pt x="3084766" y="561972"/>
                    <a:pt x="3148298" y="562639"/>
                  </a:cubicBezTo>
                  <a:cubicBezTo>
                    <a:pt x="3211735" y="563305"/>
                    <a:pt x="3274695" y="565591"/>
                    <a:pt x="3337274" y="568544"/>
                  </a:cubicBezTo>
                  <a:cubicBezTo>
                    <a:pt x="3399568" y="572259"/>
                    <a:pt x="3461671" y="576259"/>
                    <a:pt x="3522345" y="583308"/>
                  </a:cubicBezTo>
                  <a:cubicBezTo>
                    <a:pt x="3537680" y="584737"/>
                    <a:pt x="3552730" y="586737"/>
                    <a:pt x="3567779" y="588642"/>
                  </a:cubicBezTo>
                  <a:lnTo>
                    <a:pt x="3613785" y="594357"/>
                  </a:lnTo>
                  <a:lnTo>
                    <a:pt x="3713798" y="607882"/>
                  </a:lnTo>
                  <a:lnTo>
                    <a:pt x="3913823" y="634838"/>
                  </a:lnTo>
                  <a:cubicBezTo>
                    <a:pt x="4047268" y="652078"/>
                    <a:pt x="4180904" y="670366"/>
                    <a:pt x="4315873" y="686273"/>
                  </a:cubicBezTo>
                  <a:lnTo>
                    <a:pt x="4517422" y="710086"/>
                  </a:lnTo>
                  <a:cubicBezTo>
                    <a:pt x="4586573" y="717896"/>
                    <a:pt x="4657916" y="725992"/>
                    <a:pt x="4728972" y="731422"/>
                  </a:cubicBezTo>
                  <a:cubicBezTo>
                    <a:pt x="4871371" y="743042"/>
                    <a:pt x="5016627" y="748376"/>
                    <a:pt x="5162931" y="744185"/>
                  </a:cubicBezTo>
                  <a:cubicBezTo>
                    <a:pt x="5308949" y="740566"/>
                    <a:pt x="5456111" y="725611"/>
                    <a:pt x="5594033" y="706466"/>
                  </a:cubicBezTo>
                  <a:cubicBezTo>
                    <a:pt x="5732621" y="687511"/>
                    <a:pt x="5859876" y="667033"/>
                    <a:pt x="5982939" y="655793"/>
                  </a:cubicBezTo>
                  <a:cubicBezTo>
                    <a:pt x="6013799" y="652936"/>
                    <a:pt x="6044375" y="650364"/>
                    <a:pt x="6075045" y="648459"/>
                  </a:cubicBezTo>
                  <a:cubicBezTo>
                    <a:pt x="6105906" y="646363"/>
                    <a:pt x="6135529" y="645125"/>
                    <a:pt x="6167819" y="643887"/>
                  </a:cubicBezTo>
                  <a:cubicBezTo>
                    <a:pt x="6230779" y="641125"/>
                    <a:pt x="6295930" y="640077"/>
                    <a:pt x="6361081" y="639124"/>
                  </a:cubicBezTo>
                  <a:cubicBezTo>
                    <a:pt x="6491955" y="637981"/>
                    <a:pt x="6624638" y="638553"/>
                    <a:pt x="6757321" y="640458"/>
                  </a:cubicBezTo>
                  <a:cubicBezTo>
                    <a:pt x="6890195" y="642553"/>
                    <a:pt x="7023449" y="645030"/>
                    <a:pt x="7156704" y="649030"/>
                  </a:cubicBezTo>
                  <a:cubicBezTo>
                    <a:pt x="7289959" y="652650"/>
                    <a:pt x="7423404" y="656841"/>
                    <a:pt x="7556373" y="662365"/>
                  </a:cubicBezTo>
                  <a:cubicBezTo>
                    <a:pt x="7689152" y="667509"/>
                    <a:pt x="7822502" y="673986"/>
                    <a:pt x="7952328" y="682177"/>
                  </a:cubicBezTo>
                  <a:lnTo>
                    <a:pt x="8000714" y="685511"/>
                  </a:lnTo>
                  <a:cubicBezTo>
                    <a:pt x="8016811" y="686654"/>
                    <a:pt x="8031670" y="688178"/>
                    <a:pt x="8047196" y="689416"/>
                  </a:cubicBezTo>
                  <a:lnTo>
                    <a:pt x="8097965" y="693893"/>
                  </a:lnTo>
                  <a:cubicBezTo>
                    <a:pt x="8116539" y="695417"/>
                    <a:pt x="8134731" y="696846"/>
                    <a:pt x="8152733" y="697894"/>
                  </a:cubicBezTo>
                  <a:cubicBezTo>
                    <a:pt x="8224647" y="701989"/>
                    <a:pt x="8294465" y="704085"/>
                    <a:pt x="8363903" y="705133"/>
                  </a:cubicBezTo>
                  <a:cubicBezTo>
                    <a:pt x="8502777" y="706657"/>
                    <a:pt x="8640223" y="704180"/>
                    <a:pt x="8777764" y="698084"/>
                  </a:cubicBezTo>
                  <a:cubicBezTo>
                    <a:pt x="8912352" y="692083"/>
                    <a:pt x="9046845" y="682749"/>
                    <a:pt x="9182005" y="668366"/>
                  </a:cubicBezTo>
                  <a:lnTo>
                    <a:pt x="9182005" y="351088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133EDCAA-1D6C-4710-9DA1-C7FC946D8E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501488"/>
              <a:ext cx="12188952" cy="641669"/>
            </a:xfrm>
            <a:custGeom>
              <a:avLst/>
              <a:gdLst>
                <a:gd name="connsiteX0" fmla="*/ 9182100 w 9182100"/>
                <a:gd name="connsiteY0" fmla="*/ 154189 h 544245"/>
                <a:gd name="connsiteX1" fmla="*/ 9047702 w 9182100"/>
                <a:gd name="connsiteY1" fmla="*/ 162762 h 544245"/>
                <a:gd name="connsiteX2" fmla="*/ 8652224 w 9182100"/>
                <a:gd name="connsiteY2" fmla="*/ 178287 h 544245"/>
                <a:gd name="connsiteX3" fmla="*/ 8255603 w 9182100"/>
                <a:gd name="connsiteY3" fmla="*/ 161047 h 544245"/>
                <a:gd name="connsiteX4" fmla="*/ 8060722 w 9182100"/>
                <a:gd name="connsiteY4" fmla="*/ 140854 h 544245"/>
                <a:gd name="connsiteX5" fmla="*/ 8013478 w 9182100"/>
                <a:gd name="connsiteY5" fmla="*/ 134187 h 544245"/>
                <a:gd name="connsiteX6" fmla="*/ 7990428 w 9182100"/>
                <a:gd name="connsiteY6" fmla="*/ 130567 h 544245"/>
                <a:gd name="connsiteX7" fmla="*/ 7964139 w 9182100"/>
                <a:gd name="connsiteY7" fmla="*/ 126853 h 544245"/>
                <a:gd name="connsiteX8" fmla="*/ 7911656 w 9182100"/>
                <a:gd name="connsiteY8" fmla="*/ 119518 h 544245"/>
                <a:gd name="connsiteX9" fmla="*/ 7860220 w 9182100"/>
                <a:gd name="connsiteY9" fmla="*/ 113232 h 544245"/>
                <a:gd name="connsiteX10" fmla="*/ 7453884 w 9182100"/>
                <a:gd name="connsiteY10" fmla="*/ 70369 h 544245"/>
                <a:gd name="connsiteX11" fmla="*/ 7048976 w 9182100"/>
                <a:gd name="connsiteY11" fmla="*/ 36556 h 544245"/>
                <a:gd name="connsiteX12" fmla="*/ 6846285 w 9182100"/>
                <a:gd name="connsiteY12" fmla="*/ 22649 h 544245"/>
                <a:gd name="connsiteX13" fmla="*/ 6643212 w 9182100"/>
                <a:gd name="connsiteY13" fmla="*/ 11600 h 544245"/>
                <a:gd name="connsiteX14" fmla="*/ 6541485 w 9182100"/>
                <a:gd name="connsiteY14" fmla="*/ 7314 h 544245"/>
                <a:gd name="connsiteX15" fmla="*/ 6439567 w 9182100"/>
                <a:gd name="connsiteY15" fmla="*/ 3885 h 544245"/>
                <a:gd name="connsiteX16" fmla="*/ 6337459 w 9182100"/>
                <a:gd name="connsiteY16" fmla="*/ 1313 h 544245"/>
                <a:gd name="connsiteX17" fmla="*/ 6234970 w 9182100"/>
                <a:gd name="connsiteY17" fmla="*/ 75 h 544245"/>
                <a:gd name="connsiteX18" fmla="*/ 6027802 w 9182100"/>
                <a:gd name="connsiteY18" fmla="*/ 2265 h 544245"/>
                <a:gd name="connsiteX19" fmla="*/ 5921978 w 9182100"/>
                <a:gd name="connsiteY19" fmla="*/ 6552 h 544245"/>
                <a:gd name="connsiteX20" fmla="*/ 5815965 w 9182100"/>
                <a:gd name="connsiteY20" fmla="*/ 14362 h 544245"/>
                <a:gd name="connsiteX21" fmla="*/ 5408390 w 9182100"/>
                <a:gd name="connsiteY21" fmla="*/ 67036 h 544245"/>
                <a:gd name="connsiteX22" fmla="*/ 5023866 w 9182100"/>
                <a:gd name="connsiteY22" fmla="*/ 103992 h 544245"/>
                <a:gd name="connsiteX23" fmla="*/ 4831556 w 9182100"/>
                <a:gd name="connsiteY23" fmla="*/ 106374 h 544245"/>
                <a:gd name="connsiteX24" fmla="*/ 4637723 w 9182100"/>
                <a:gd name="connsiteY24" fmla="*/ 98754 h 544245"/>
                <a:gd name="connsiteX25" fmla="*/ 4442460 w 9182100"/>
                <a:gd name="connsiteY25" fmla="*/ 83038 h 544245"/>
                <a:gd name="connsiteX26" fmla="*/ 4341686 w 9182100"/>
                <a:gd name="connsiteY26" fmla="*/ 77227 h 544245"/>
                <a:gd name="connsiteX27" fmla="*/ 4241006 w 9182100"/>
                <a:gd name="connsiteY27" fmla="*/ 71989 h 544245"/>
                <a:gd name="connsiteX28" fmla="*/ 3836956 w 9182100"/>
                <a:gd name="connsiteY28" fmla="*/ 54177 h 544245"/>
                <a:gd name="connsiteX29" fmla="*/ 3634549 w 9182100"/>
                <a:gd name="connsiteY29" fmla="*/ 45414 h 544245"/>
                <a:gd name="connsiteX30" fmla="*/ 3533394 w 9182100"/>
                <a:gd name="connsiteY30" fmla="*/ 40461 h 544245"/>
                <a:gd name="connsiteX31" fmla="*/ 3481959 w 9182100"/>
                <a:gd name="connsiteY31" fmla="*/ 37889 h 544245"/>
                <a:gd name="connsiteX32" fmla="*/ 3430238 w 9182100"/>
                <a:gd name="connsiteY32" fmla="*/ 35889 h 544245"/>
                <a:gd name="connsiteX33" fmla="*/ 3020473 w 9182100"/>
                <a:gd name="connsiteY33" fmla="*/ 37603 h 544245"/>
                <a:gd name="connsiteX34" fmla="*/ 2614422 w 9182100"/>
                <a:gd name="connsiteY34" fmla="*/ 56844 h 544245"/>
                <a:gd name="connsiteX35" fmla="*/ 2208657 w 9182100"/>
                <a:gd name="connsiteY35" fmla="*/ 81609 h 544245"/>
                <a:gd name="connsiteX36" fmla="*/ 1800606 w 9182100"/>
                <a:gd name="connsiteY36" fmla="*/ 107612 h 544245"/>
                <a:gd name="connsiteX37" fmla="*/ 1594676 w 9182100"/>
                <a:gd name="connsiteY37" fmla="*/ 124948 h 544245"/>
                <a:gd name="connsiteX38" fmla="*/ 1491996 w 9182100"/>
                <a:gd name="connsiteY38" fmla="*/ 136568 h 544245"/>
                <a:gd name="connsiteX39" fmla="*/ 1442942 w 9182100"/>
                <a:gd name="connsiteY39" fmla="*/ 141902 h 544245"/>
                <a:gd name="connsiteX40" fmla="*/ 1418463 w 9182100"/>
                <a:gd name="connsiteY40" fmla="*/ 144664 h 544245"/>
                <a:gd name="connsiteX41" fmla="*/ 1393984 w 9182100"/>
                <a:gd name="connsiteY41" fmla="*/ 146855 h 544245"/>
                <a:gd name="connsiteX42" fmla="*/ 1006697 w 9182100"/>
                <a:gd name="connsiteY42" fmla="*/ 169810 h 544245"/>
                <a:gd name="connsiteX43" fmla="*/ 816864 w 9182100"/>
                <a:gd name="connsiteY43" fmla="*/ 170953 h 544245"/>
                <a:gd name="connsiteX44" fmla="*/ 769906 w 9182100"/>
                <a:gd name="connsiteY44" fmla="*/ 169715 h 544245"/>
                <a:gd name="connsiteX45" fmla="*/ 723043 w 9182100"/>
                <a:gd name="connsiteY45" fmla="*/ 168096 h 544245"/>
                <a:gd name="connsiteX46" fmla="*/ 676370 w 9182100"/>
                <a:gd name="connsiteY46" fmla="*/ 166286 h 544245"/>
                <a:gd name="connsiteX47" fmla="*/ 629888 w 9182100"/>
                <a:gd name="connsiteY47" fmla="*/ 163333 h 544245"/>
                <a:gd name="connsiteX48" fmla="*/ 445484 w 9182100"/>
                <a:gd name="connsiteY48" fmla="*/ 146093 h 544245"/>
                <a:gd name="connsiteX49" fmla="*/ 263366 w 9182100"/>
                <a:gd name="connsiteY49" fmla="*/ 115232 h 544245"/>
                <a:gd name="connsiteX50" fmla="*/ 81439 w 9182100"/>
                <a:gd name="connsiteY50" fmla="*/ 70369 h 544245"/>
                <a:gd name="connsiteX51" fmla="*/ 35338 w 9182100"/>
                <a:gd name="connsiteY51" fmla="*/ 57034 h 544245"/>
                <a:gd name="connsiteX52" fmla="*/ 0 w 9182100"/>
                <a:gd name="connsiteY52" fmla="*/ 46652 h 544245"/>
                <a:gd name="connsiteX53" fmla="*/ 0 w 9182100"/>
                <a:gd name="connsiteY53" fmla="*/ 426795 h 544245"/>
                <a:gd name="connsiteX54" fmla="*/ 178594 w 9182100"/>
                <a:gd name="connsiteY54" fmla="*/ 479658 h 544245"/>
                <a:gd name="connsiteX55" fmla="*/ 610457 w 9182100"/>
                <a:gd name="connsiteY55" fmla="*/ 542619 h 544245"/>
                <a:gd name="connsiteX56" fmla="*/ 826865 w 9182100"/>
                <a:gd name="connsiteY56" fmla="*/ 539666 h 544245"/>
                <a:gd name="connsiteX57" fmla="*/ 1039654 w 9182100"/>
                <a:gd name="connsiteY57" fmla="*/ 515187 h 544245"/>
                <a:gd name="connsiteX58" fmla="*/ 1449705 w 9182100"/>
                <a:gd name="connsiteY58" fmla="*/ 415270 h 544245"/>
                <a:gd name="connsiteX59" fmla="*/ 1548765 w 9182100"/>
                <a:gd name="connsiteY59" fmla="*/ 382123 h 544245"/>
                <a:gd name="connsiteX60" fmla="*/ 1642872 w 9182100"/>
                <a:gd name="connsiteY60" fmla="*/ 349261 h 544245"/>
                <a:gd name="connsiteX61" fmla="*/ 1832991 w 9182100"/>
                <a:gd name="connsiteY61" fmla="*/ 289158 h 544245"/>
                <a:gd name="connsiteX62" fmla="*/ 2222754 w 9182100"/>
                <a:gd name="connsiteY62" fmla="*/ 193623 h 544245"/>
                <a:gd name="connsiteX63" fmla="*/ 2620137 w 9182100"/>
                <a:gd name="connsiteY63" fmla="*/ 138378 h 544245"/>
                <a:gd name="connsiteX64" fmla="*/ 3020473 w 9182100"/>
                <a:gd name="connsiteY64" fmla="*/ 127234 h 544245"/>
                <a:gd name="connsiteX65" fmla="*/ 3219736 w 9182100"/>
                <a:gd name="connsiteY65" fmla="*/ 139807 h 544245"/>
                <a:gd name="connsiteX66" fmla="*/ 3318605 w 9182100"/>
                <a:gd name="connsiteY66" fmla="*/ 151713 h 544245"/>
                <a:gd name="connsiteX67" fmla="*/ 3367754 w 9182100"/>
                <a:gd name="connsiteY67" fmla="*/ 158666 h 544245"/>
                <a:gd name="connsiteX68" fmla="*/ 3416618 w 9182100"/>
                <a:gd name="connsiteY68" fmla="*/ 166858 h 544245"/>
                <a:gd name="connsiteX69" fmla="*/ 3465195 w 9182100"/>
                <a:gd name="connsiteY69" fmla="*/ 176097 h 544245"/>
                <a:gd name="connsiteX70" fmla="*/ 3513868 w 9182100"/>
                <a:gd name="connsiteY70" fmla="*/ 185908 h 544245"/>
                <a:gd name="connsiteX71" fmla="*/ 3612737 w 9182100"/>
                <a:gd name="connsiteY71" fmla="*/ 207625 h 544245"/>
                <a:gd name="connsiteX72" fmla="*/ 3810381 w 9182100"/>
                <a:gd name="connsiteY72" fmla="*/ 252106 h 544245"/>
                <a:gd name="connsiteX73" fmla="*/ 4206621 w 9182100"/>
                <a:gd name="connsiteY73" fmla="*/ 339736 h 544245"/>
                <a:gd name="connsiteX74" fmla="*/ 4306062 w 9182100"/>
                <a:gd name="connsiteY74" fmla="*/ 359834 h 544245"/>
                <a:gd name="connsiteX75" fmla="*/ 4405503 w 9182100"/>
                <a:gd name="connsiteY75" fmla="*/ 378979 h 544245"/>
                <a:gd name="connsiteX76" fmla="*/ 4611529 w 9182100"/>
                <a:gd name="connsiteY76" fmla="*/ 405745 h 544245"/>
                <a:gd name="connsiteX77" fmla="*/ 5031677 w 9182100"/>
                <a:gd name="connsiteY77" fmla="*/ 427462 h 544245"/>
                <a:gd name="connsiteX78" fmla="*/ 5243227 w 9182100"/>
                <a:gd name="connsiteY78" fmla="*/ 418699 h 544245"/>
                <a:gd name="connsiteX79" fmla="*/ 5451062 w 9182100"/>
                <a:gd name="connsiteY79" fmla="*/ 398029 h 544245"/>
                <a:gd name="connsiteX80" fmla="*/ 5844635 w 9182100"/>
                <a:gd name="connsiteY80" fmla="*/ 353071 h 544245"/>
                <a:gd name="connsiteX81" fmla="*/ 5939981 w 9182100"/>
                <a:gd name="connsiteY81" fmla="*/ 346975 h 544245"/>
                <a:gd name="connsiteX82" fmla="*/ 6035898 w 9182100"/>
                <a:gd name="connsiteY82" fmla="*/ 344118 h 544245"/>
                <a:gd name="connsiteX83" fmla="*/ 6232303 w 9182100"/>
                <a:gd name="connsiteY83" fmla="*/ 343642 h 544245"/>
                <a:gd name="connsiteX84" fmla="*/ 6630924 w 9182100"/>
                <a:gd name="connsiteY84" fmla="*/ 351071 h 544245"/>
                <a:gd name="connsiteX85" fmla="*/ 6831140 w 9182100"/>
                <a:gd name="connsiteY85" fmla="*/ 356596 h 544245"/>
                <a:gd name="connsiteX86" fmla="*/ 7031545 w 9182100"/>
                <a:gd name="connsiteY86" fmla="*/ 362501 h 544245"/>
                <a:gd name="connsiteX87" fmla="*/ 7432262 w 9182100"/>
                <a:gd name="connsiteY87" fmla="*/ 378408 h 544245"/>
                <a:gd name="connsiteX88" fmla="*/ 7830312 w 9182100"/>
                <a:gd name="connsiteY88" fmla="*/ 402506 h 544245"/>
                <a:gd name="connsiteX89" fmla="*/ 7879270 w 9182100"/>
                <a:gd name="connsiteY89" fmla="*/ 406792 h 544245"/>
                <a:gd name="connsiteX90" fmla="*/ 7926895 w 9182100"/>
                <a:gd name="connsiteY90" fmla="*/ 411745 h 544245"/>
                <a:gd name="connsiteX91" fmla="*/ 7977569 w 9182100"/>
                <a:gd name="connsiteY91" fmla="*/ 417175 h 544245"/>
                <a:gd name="connsiteX92" fmla="*/ 8030623 w 9182100"/>
                <a:gd name="connsiteY92" fmla="*/ 422127 h 544245"/>
                <a:gd name="connsiteX93" fmla="*/ 8237982 w 9182100"/>
                <a:gd name="connsiteY93" fmla="*/ 435177 h 544245"/>
                <a:gd name="connsiteX94" fmla="*/ 8647748 w 9182100"/>
                <a:gd name="connsiteY94" fmla="*/ 449464 h 544245"/>
                <a:gd name="connsiteX95" fmla="*/ 8852821 w 9182100"/>
                <a:gd name="connsiteY95" fmla="*/ 456132 h 544245"/>
                <a:gd name="connsiteX96" fmla="*/ 8955786 w 9182100"/>
                <a:gd name="connsiteY96" fmla="*/ 458132 h 544245"/>
                <a:gd name="connsiteX97" fmla="*/ 9059227 w 9182100"/>
                <a:gd name="connsiteY97" fmla="*/ 457751 h 544245"/>
                <a:gd name="connsiteX98" fmla="*/ 9182005 w 9182100"/>
                <a:gd name="connsiteY98" fmla="*/ 452512 h 544245"/>
                <a:gd name="connsiteX99" fmla="*/ 9182005 w 9182100"/>
                <a:gd name="connsiteY99" fmla="*/ 154189 h 54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9182100" h="544245">
                  <a:moveTo>
                    <a:pt x="9182100" y="154189"/>
                  </a:moveTo>
                  <a:cubicBezTo>
                    <a:pt x="9137618" y="157142"/>
                    <a:pt x="9092851" y="159904"/>
                    <a:pt x="9047702" y="162762"/>
                  </a:cubicBezTo>
                  <a:cubicBezTo>
                    <a:pt x="8917114" y="170668"/>
                    <a:pt x="8784717" y="178002"/>
                    <a:pt x="8652224" y="178287"/>
                  </a:cubicBezTo>
                  <a:cubicBezTo>
                    <a:pt x="8519732" y="178764"/>
                    <a:pt x="8387049" y="171239"/>
                    <a:pt x="8255603" y="161047"/>
                  </a:cubicBezTo>
                  <a:cubicBezTo>
                    <a:pt x="8189881" y="155904"/>
                    <a:pt x="8124539" y="149236"/>
                    <a:pt x="8060722" y="140854"/>
                  </a:cubicBezTo>
                  <a:cubicBezTo>
                    <a:pt x="8044815" y="138759"/>
                    <a:pt x="8029099" y="136473"/>
                    <a:pt x="8013478" y="134187"/>
                  </a:cubicBezTo>
                  <a:lnTo>
                    <a:pt x="7990428" y="130567"/>
                  </a:lnTo>
                  <a:lnTo>
                    <a:pt x="7964139" y="126853"/>
                  </a:lnTo>
                  <a:cubicBezTo>
                    <a:pt x="7946708" y="124376"/>
                    <a:pt x="7928896" y="121709"/>
                    <a:pt x="7911656" y="119518"/>
                  </a:cubicBezTo>
                  <a:lnTo>
                    <a:pt x="7860220" y="113232"/>
                  </a:lnTo>
                  <a:cubicBezTo>
                    <a:pt x="7723728" y="96277"/>
                    <a:pt x="7589044" y="83038"/>
                    <a:pt x="7453884" y="70369"/>
                  </a:cubicBezTo>
                  <a:cubicBezTo>
                    <a:pt x="7318915" y="57701"/>
                    <a:pt x="7184041" y="46366"/>
                    <a:pt x="7048976" y="36556"/>
                  </a:cubicBezTo>
                  <a:cubicBezTo>
                    <a:pt x="6981444" y="31793"/>
                    <a:pt x="6913912" y="26840"/>
                    <a:pt x="6846285" y="22649"/>
                  </a:cubicBezTo>
                  <a:cubicBezTo>
                    <a:pt x="6778657" y="18553"/>
                    <a:pt x="6710934" y="14934"/>
                    <a:pt x="6643212" y="11600"/>
                  </a:cubicBezTo>
                  <a:lnTo>
                    <a:pt x="6541485" y="7314"/>
                  </a:lnTo>
                  <a:cubicBezTo>
                    <a:pt x="6507576" y="5790"/>
                    <a:pt x="6473667" y="4647"/>
                    <a:pt x="6439567" y="3885"/>
                  </a:cubicBezTo>
                  <a:lnTo>
                    <a:pt x="6337459" y="1313"/>
                  </a:lnTo>
                  <a:lnTo>
                    <a:pt x="6234970" y="75"/>
                  </a:lnTo>
                  <a:cubicBezTo>
                    <a:pt x="6166295" y="-116"/>
                    <a:pt x="6097715" y="-116"/>
                    <a:pt x="6027802" y="2265"/>
                  </a:cubicBezTo>
                  <a:cubicBezTo>
                    <a:pt x="5993320" y="3123"/>
                    <a:pt x="5957412" y="4456"/>
                    <a:pt x="5921978" y="6552"/>
                  </a:cubicBezTo>
                  <a:cubicBezTo>
                    <a:pt x="5886546" y="8552"/>
                    <a:pt x="5851112" y="11124"/>
                    <a:pt x="5815965" y="14362"/>
                  </a:cubicBezTo>
                  <a:cubicBezTo>
                    <a:pt x="5674995" y="27126"/>
                    <a:pt x="5538597" y="48938"/>
                    <a:pt x="5408390" y="67036"/>
                  </a:cubicBezTo>
                  <a:cubicBezTo>
                    <a:pt x="5277993" y="85514"/>
                    <a:pt x="5151692" y="99039"/>
                    <a:pt x="5023866" y="103992"/>
                  </a:cubicBezTo>
                  <a:cubicBezTo>
                    <a:pt x="4960049" y="106660"/>
                    <a:pt x="4895946" y="107231"/>
                    <a:pt x="4831556" y="106374"/>
                  </a:cubicBezTo>
                  <a:cubicBezTo>
                    <a:pt x="4767167" y="105231"/>
                    <a:pt x="4702588" y="102468"/>
                    <a:pt x="4637723" y="98754"/>
                  </a:cubicBezTo>
                  <a:cubicBezTo>
                    <a:pt x="4572762" y="95230"/>
                    <a:pt x="4507992" y="88848"/>
                    <a:pt x="4442460" y="83038"/>
                  </a:cubicBezTo>
                  <a:cubicBezTo>
                    <a:pt x="4408837" y="80752"/>
                    <a:pt x="4375214" y="79228"/>
                    <a:pt x="4341686" y="77227"/>
                  </a:cubicBezTo>
                  <a:cubicBezTo>
                    <a:pt x="4308158" y="75227"/>
                    <a:pt x="4274534" y="73417"/>
                    <a:pt x="4241006" y="71989"/>
                  </a:cubicBezTo>
                  <a:cubicBezTo>
                    <a:pt x="4106895" y="65131"/>
                    <a:pt x="3971925" y="59797"/>
                    <a:pt x="3836956" y="54177"/>
                  </a:cubicBezTo>
                  <a:lnTo>
                    <a:pt x="3634549" y="45414"/>
                  </a:lnTo>
                  <a:lnTo>
                    <a:pt x="3533394" y="40461"/>
                  </a:lnTo>
                  <a:lnTo>
                    <a:pt x="3481959" y="37889"/>
                  </a:lnTo>
                  <a:cubicBezTo>
                    <a:pt x="3464719" y="37127"/>
                    <a:pt x="3447479" y="36079"/>
                    <a:pt x="3430238" y="35889"/>
                  </a:cubicBezTo>
                  <a:cubicBezTo>
                    <a:pt x="3292602" y="31126"/>
                    <a:pt x="3156299" y="33603"/>
                    <a:pt x="3020473" y="37603"/>
                  </a:cubicBezTo>
                  <a:cubicBezTo>
                    <a:pt x="2884741" y="41985"/>
                    <a:pt x="2749487" y="48843"/>
                    <a:pt x="2614422" y="56844"/>
                  </a:cubicBezTo>
                  <a:lnTo>
                    <a:pt x="2208657" y="81609"/>
                  </a:lnTo>
                  <a:cubicBezTo>
                    <a:pt x="2073116" y="89991"/>
                    <a:pt x="1937195" y="97515"/>
                    <a:pt x="1800606" y="107612"/>
                  </a:cubicBezTo>
                  <a:cubicBezTo>
                    <a:pt x="1732217" y="112184"/>
                    <a:pt x="1663827" y="117804"/>
                    <a:pt x="1594676" y="124948"/>
                  </a:cubicBezTo>
                  <a:lnTo>
                    <a:pt x="1491996" y="136568"/>
                  </a:lnTo>
                  <a:lnTo>
                    <a:pt x="1442942" y="141902"/>
                  </a:lnTo>
                  <a:lnTo>
                    <a:pt x="1418463" y="144664"/>
                  </a:lnTo>
                  <a:lnTo>
                    <a:pt x="1393984" y="146855"/>
                  </a:lnTo>
                  <a:cubicBezTo>
                    <a:pt x="1263491" y="159142"/>
                    <a:pt x="1134142" y="166667"/>
                    <a:pt x="1006697" y="169810"/>
                  </a:cubicBezTo>
                  <a:cubicBezTo>
                    <a:pt x="942975" y="172001"/>
                    <a:pt x="879729" y="171239"/>
                    <a:pt x="816864" y="170953"/>
                  </a:cubicBezTo>
                  <a:lnTo>
                    <a:pt x="769906" y="169715"/>
                  </a:lnTo>
                  <a:cubicBezTo>
                    <a:pt x="754285" y="169525"/>
                    <a:pt x="738569" y="169048"/>
                    <a:pt x="723043" y="168096"/>
                  </a:cubicBezTo>
                  <a:lnTo>
                    <a:pt x="676370" y="166286"/>
                  </a:lnTo>
                  <a:cubicBezTo>
                    <a:pt x="660845" y="165238"/>
                    <a:pt x="645414" y="164095"/>
                    <a:pt x="629888" y="163333"/>
                  </a:cubicBezTo>
                  <a:cubicBezTo>
                    <a:pt x="568071" y="159047"/>
                    <a:pt x="506540" y="154094"/>
                    <a:pt x="445484" y="146093"/>
                  </a:cubicBezTo>
                  <a:cubicBezTo>
                    <a:pt x="384524" y="137997"/>
                    <a:pt x="323850" y="128091"/>
                    <a:pt x="263366" y="115232"/>
                  </a:cubicBezTo>
                  <a:cubicBezTo>
                    <a:pt x="202787" y="102850"/>
                    <a:pt x="142589" y="87419"/>
                    <a:pt x="81439" y="70369"/>
                  </a:cubicBezTo>
                  <a:cubicBezTo>
                    <a:pt x="66199" y="66178"/>
                    <a:pt x="50864" y="61702"/>
                    <a:pt x="35338" y="57034"/>
                  </a:cubicBezTo>
                  <a:lnTo>
                    <a:pt x="0" y="46652"/>
                  </a:lnTo>
                  <a:lnTo>
                    <a:pt x="0" y="426795"/>
                  </a:lnTo>
                  <a:cubicBezTo>
                    <a:pt x="58198" y="446416"/>
                    <a:pt x="117920" y="464323"/>
                    <a:pt x="178594" y="479658"/>
                  </a:cubicBezTo>
                  <a:cubicBezTo>
                    <a:pt x="319850" y="514901"/>
                    <a:pt x="465582" y="537094"/>
                    <a:pt x="610457" y="542619"/>
                  </a:cubicBezTo>
                  <a:cubicBezTo>
                    <a:pt x="682943" y="545953"/>
                    <a:pt x="755142" y="543762"/>
                    <a:pt x="826865" y="539666"/>
                  </a:cubicBezTo>
                  <a:cubicBezTo>
                    <a:pt x="898398" y="534523"/>
                    <a:pt x="969645" y="526903"/>
                    <a:pt x="1039654" y="515187"/>
                  </a:cubicBezTo>
                  <a:cubicBezTo>
                    <a:pt x="1180052" y="492517"/>
                    <a:pt x="1316736" y="457751"/>
                    <a:pt x="1449705" y="415270"/>
                  </a:cubicBezTo>
                  <a:cubicBezTo>
                    <a:pt x="1483138" y="405364"/>
                    <a:pt x="1515809" y="393172"/>
                    <a:pt x="1548765" y="382123"/>
                  </a:cubicBezTo>
                  <a:lnTo>
                    <a:pt x="1642872" y="349261"/>
                  </a:lnTo>
                  <a:cubicBezTo>
                    <a:pt x="1705261" y="328211"/>
                    <a:pt x="1768983" y="308208"/>
                    <a:pt x="1832991" y="289158"/>
                  </a:cubicBezTo>
                  <a:cubicBezTo>
                    <a:pt x="1961198" y="251821"/>
                    <a:pt x="2091404" y="219435"/>
                    <a:pt x="2222754" y="193623"/>
                  </a:cubicBezTo>
                  <a:cubicBezTo>
                    <a:pt x="2354199" y="168382"/>
                    <a:pt x="2486882" y="149332"/>
                    <a:pt x="2620137" y="138378"/>
                  </a:cubicBezTo>
                  <a:cubicBezTo>
                    <a:pt x="2753392" y="127424"/>
                    <a:pt x="2887123" y="122947"/>
                    <a:pt x="3020473" y="127234"/>
                  </a:cubicBezTo>
                  <a:cubicBezTo>
                    <a:pt x="3087148" y="129043"/>
                    <a:pt x="3153632" y="133711"/>
                    <a:pt x="3219736" y="139807"/>
                  </a:cubicBezTo>
                  <a:cubicBezTo>
                    <a:pt x="3252788" y="143426"/>
                    <a:pt x="3285839" y="146760"/>
                    <a:pt x="3318605" y="151713"/>
                  </a:cubicBezTo>
                  <a:lnTo>
                    <a:pt x="3367754" y="158666"/>
                  </a:lnTo>
                  <a:cubicBezTo>
                    <a:pt x="3384042" y="161238"/>
                    <a:pt x="3400330" y="164000"/>
                    <a:pt x="3416618" y="166858"/>
                  </a:cubicBezTo>
                  <a:cubicBezTo>
                    <a:pt x="3432905" y="169525"/>
                    <a:pt x="3449003" y="172954"/>
                    <a:pt x="3465195" y="176097"/>
                  </a:cubicBezTo>
                  <a:cubicBezTo>
                    <a:pt x="3481483" y="179431"/>
                    <a:pt x="3497199" y="182288"/>
                    <a:pt x="3513868" y="185908"/>
                  </a:cubicBezTo>
                  <a:lnTo>
                    <a:pt x="3612737" y="207625"/>
                  </a:lnTo>
                  <a:lnTo>
                    <a:pt x="3810381" y="252106"/>
                  </a:lnTo>
                  <a:cubicBezTo>
                    <a:pt x="3942112" y="282015"/>
                    <a:pt x="4073843" y="312590"/>
                    <a:pt x="4206621" y="339736"/>
                  </a:cubicBezTo>
                  <a:cubicBezTo>
                    <a:pt x="4239768" y="346785"/>
                    <a:pt x="4272915" y="353452"/>
                    <a:pt x="4306062" y="359834"/>
                  </a:cubicBezTo>
                  <a:cubicBezTo>
                    <a:pt x="4339209" y="366216"/>
                    <a:pt x="4372356" y="372979"/>
                    <a:pt x="4405503" y="378979"/>
                  </a:cubicBezTo>
                  <a:cubicBezTo>
                    <a:pt x="4473416" y="389266"/>
                    <a:pt x="4542378" y="398410"/>
                    <a:pt x="4611529" y="405745"/>
                  </a:cubicBezTo>
                  <a:cubicBezTo>
                    <a:pt x="4749832" y="420794"/>
                    <a:pt x="4890326" y="428795"/>
                    <a:pt x="5031677" y="427462"/>
                  </a:cubicBezTo>
                  <a:cubicBezTo>
                    <a:pt x="5102352" y="426985"/>
                    <a:pt x="5173028" y="423747"/>
                    <a:pt x="5243227" y="418699"/>
                  </a:cubicBezTo>
                  <a:cubicBezTo>
                    <a:pt x="5313427" y="413650"/>
                    <a:pt x="5382959" y="406030"/>
                    <a:pt x="5451062" y="398029"/>
                  </a:cubicBezTo>
                  <a:cubicBezTo>
                    <a:pt x="5587651" y="381551"/>
                    <a:pt x="5717381" y="362501"/>
                    <a:pt x="5844635" y="353071"/>
                  </a:cubicBezTo>
                  <a:cubicBezTo>
                    <a:pt x="5876544" y="350690"/>
                    <a:pt x="5908262" y="348404"/>
                    <a:pt x="5939981" y="346975"/>
                  </a:cubicBezTo>
                  <a:cubicBezTo>
                    <a:pt x="5971794" y="345356"/>
                    <a:pt x="6003036" y="344308"/>
                    <a:pt x="6035898" y="344118"/>
                  </a:cubicBezTo>
                  <a:cubicBezTo>
                    <a:pt x="6100477" y="343070"/>
                    <a:pt x="6166390" y="343356"/>
                    <a:pt x="6232303" y="343642"/>
                  </a:cubicBezTo>
                  <a:cubicBezTo>
                    <a:pt x="6364415" y="344880"/>
                    <a:pt x="6497669" y="347833"/>
                    <a:pt x="6630924" y="351071"/>
                  </a:cubicBezTo>
                  <a:lnTo>
                    <a:pt x="6831140" y="356596"/>
                  </a:lnTo>
                  <a:lnTo>
                    <a:pt x="7031545" y="362501"/>
                  </a:lnTo>
                  <a:cubicBezTo>
                    <a:pt x="7165086" y="367454"/>
                    <a:pt x="7298818" y="371835"/>
                    <a:pt x="7432262" y="378408"/>
                  </a:cubicBezTo>
                  <a:cubicBezTo>
                    <a:pt x="7565518" y="384790"/>
                    <a:pt x="7699153" y="392124"/>
                    <a:pt x="7830312" y="402506"/>
                  </a:cubicBezTo>
                  <a:lnTo>
                    <a:pt x="7879270" y="406792"/>
                  </a:lnTo>
                  <a:lnTo>
                    <a:pt x="7926895" y="411745"/>
                  </a:lnTo>
                  <a:lnTo>
                    <a:pt x="7977569" y="417175"/>
                  </a:lnTo>
                  <a:cubicBezTo>
                    <a:pt x="7995380" y="418984"/>
                    <a:pt x="8013097" y="420699"/>
                    <a:pt x="8030623" y="422127"/>
                  </a:cubicBezTo>
                  <a:cubicBezTo>
                    <a:pt x="8100632" y="427843"/>
                    <a:pt x="8169402" y="431748"/>
                    <a:pt x="8237982" y="435177"/>
                  </a:cubicBezTo>
                  <a:cubicBezTo>
                    <a:pt x="8375047" y="442035"/>
                    <a:pt x="8511254" y="444511"/>
                    <a:pt x="8647748" y="449464"/>
                  </a:cubicBezTo>
                  <a:cubicBezTo>
                    <a:pt x="8715946" y="451750"/>
                    <a:pt x="8784336" y="454513"/>
                    <a:pt x="8852821" y="456132"/>
                  </a:cubicBezTo>
                  <a:cubicBezTo>
                    <a:pt x="8887111" y="456989"/>
                    <a:pt x="8921401" y="457751"/>
                    <a:pt x="8955786" y="458132"/>
                  </a:cubicBezTo>
                  <a:cubicBezTo>
                    <a:pt x="8990171" y="458323"/>
                    <a:pt x="9024651" y="458227"/>
                    <a:pt x="9059227" y="457751"/>
                  </a:cubicBezTo>
                  <a:cubicBezTo>
                    <a:pt x="9099995" y="456989"/>
                    <a:pt x="9140857" y="455275"/>
                    <a:pt x="9182005" y="452512"/>
                  </a:cubicBezTo>
                  <a:lnTo>
                    <a:pt x="9182005" y="154189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 useBgFill="1">
          <p:nvSpPr>
            <p:cNvPr id="16" name="Freeform: Shape 15">
              <a:extLst>
                <a:ext uri="{FF2B5EF4-FFF2-40B4-BE49-F238E27FC236}">
                  <a16:creationId xmlns:a16="http://schemas.microsoft.com/office/drawing/2014/main" id="{3916FBF2-1CC9-460D-A42B-FB77E515EC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614750"/>
              <a:ext cx="12188952" cy="1201528"/>
            </a:xfrm>
            <a:custGeom>
              <a:avLst/>
              <a:gdLst>
                <a:gd name="connsiteX0" fmla="*/ 0 w 9182100"/>
                <a:gd name="connsiteY0" fmla="*/ 1019102 h 1019102"/>
                <a:gd name="connsiteX1" fmla="*/ 9182100 w 9182100"/>
                <a:gd name="connsiteY1" fmla="*/ 1019102 h 1019102"/>
                <a:gd name="connsiteX2" fmla="*/ 9182100 w 9182100"/>
                <a:gd name="connsiteY2" fmla="*/ 273009 h 1019102"/>
                <a:gd name="connsiteX3" fmla="*/ 9065895 w 9182100"/>
                <a:gd name="connsiteY3" fmla="*/ 278343 h 1019102"/>
                <a:gd name="connsiteX4" fmla="*/ 8261890 w 9182100"/>
                <a:gd name="connsiteY4" fmla="*/ 257769 h 1019102"/>
                <a:gd name="connsiteX5" fmla="*/ 8038624 w 9182100"/>
                <a:gd name="connsiteY5" fmla="*/ 235956 h 1019102"/>
                <a:gd name="connsiteX6" fmla="*/ 7862221 w 9182100"/>
                <a:gd name="connsiteY6" fmla="*/ 213097 h 1019102"/>
                <a:gd name="connsiteX7" fmla="*/ 6238780 w 9182100"/>
                <a:gd name="connsiteY7" fmla="*/ 126419 h 1019102"/>
                <a:gd name="connsiteX8" fmla="*/ 5828729 w 9182100"/>
                <a:gd name="connsiteY8" fmla="*/ 142421 h 1019102"/>
                <a:gd name="connsiteX9" fmla="*/ 5227606 w 9182100"/>
                <a:gd name="connsiteY9" fmla="*/ 219764 h 1019102"/>
                <a:gd name="connsiteX10" fmla="*/ 4394359 w 9182100"/>
                <a:gd name="connsiteY10" fmla="*/ 190713 h 1019102"/>
                <a:gd name="connsiteX11" fmla="*/ 3789236 w 9182100"/>
                <a:gd name="connsiteY11" fmla="*/ 107655 h 1019102"/>
                <a:gd name="connsiteX12" fmla="*/ 3391567 w 9182100"/>
                <a:gd name="connsiteY12" fmla="*/ 30502 h 1019102"/>
                <a:gd name="connsiteX13" fmla="*/ 2180177 w 9182100"/>
                <a:gd name="connsiteY13" fmla="*/ 67745 h 1019102"/>
                <a:gd name="connsiteX14" fmla="*/ 1543336 w 9182100"/>
                <a:gd name="connsiteY14" fmla="*/ 209953 h 1019102"/>
                <a:gd name="connsiteX15" fmla="*/ 1276731 w 9182100"/>
                <a:gd name="connsiteY15" fmla="*/ 286439 h 1019102"/>
                <a:gd name="connsiteX16" fmla="*/ 441293 w 9182100"/>
                <a:gd name="connsiteY16" fmla="*/ 292345 h 1019102"/>
                <a:gd name="connsiteX17" fmla="*/ 0 w 9182100"/>
                <a:gd name="connsiteY17" fmla="*/ 135563 h 1019102"/>
                <a:gd name="connsiteX18" fmla="*/ 0 w 9182100"/>
                <a:gd name="connsiteY18" fmla="*/ 1019102 h 1019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182100" h="1019102">
                  <a:moveTo>
                    <a:pt x="0" y="1019102"/>
                  </a:moveTo>
                  <a:lnTo>
                    <a:pt x="9182100" y="1019102"/>
                  </a:lnTo>
                  <a:lnTo>
                    <a:pt x="9182100" y="273009"/>
                  </a:lnTo>
                  <a:cubicBezTo>
                    <a:pt x="9143429" y="275485"/>
                    <a:pt x="9104662" y="277200"/>
                    <a:pt x="9065895" y="278343"/>
                  </a:cubicBezTo>
                  <a:cubicBezTo>
                    <a:pt x="8798243" y="285201"/>
                    <a:pt x="8529066" y="277009"/>
                    <a:pt x="8261890" y="257769"/>
                  </a:cubicBezTo>
                  <a:cubicBezTo>
                    <a:pt x="8187024" y="251863"/>
                    <a:pt x="8112443" y="245386"/>
                    <a:pt x="8038624" y="235956"/>
                  </a:cubicBezTo>
                  <a:cubicBezTo>
                    <a:pt x="7980140" y="228051"/>
                    <a:pt x="7920228" y="219002"/>
                    <a:pt x="7862221" y="213097"/>
                  </a:cubicBezTo>
                  <a:cubicBezTo>
                    <a:pt x="7322439" y="159280"/>
                    <a:pt x="6780943" y="130991"/>
                    <a:pt x="6238780" y="126419"/>
                  </a:cubicBezTo>
                  <a:cubicBezTo>
                    <a:pt x="6102477" y="126324"/>
                    <a:pt x="5964745" y="128800"/>
                    <a:pt x="5828729" y="142421"/>
                  </a:cubicBezTo>
                  <a:cubicBezTo>
                    <a:pt x="5624703" y="162328"/>
                    <a:pt x="5429441" y="202048"/>
                    <a:pt x="5227606" y="219764"/>
                  </a:cubicBezTo>
                  <a:cubicBezTo>
                    <a:pt x="4950238" y="245767"/>
                    <a:pt x="4670393" y="228527"/>
                    <a:pt x="4394359" y="190713"/>
                  </a:cubicBezTo>
                  <a:cubicBezTo>
                    <a:pt x="4193381" y="163090"/>
                    <a:pt x="3988880" y="147755"/>
                    <a:pt x="3789236" y="107655"/>
                  </a:cubicBezTo>
                  <a:cubicBezTo>
                    <a:pt x="3660743" y="85271"/>
                    <a:pt x="3520249" y="51648"/>
                    <a:pt x="3391567" y="30502"/>
                  </a:cubicBezTo>
                  <a:cubicBezTo>
                    <a:pt x="2990469" y="-28553"/>
                    <a:pt x="2579370" y="5928"/>
                    <a:pt x="2180177" y="67745"/>
                  </a:cubicBezTo>
                  <a:cubicBezTo>
                    <a:pt x="1965198" y="103273"/>
                    <a:pt x="1751648" y="146136"/>
                    <a:pt x="1543336" y="209953"/>
                  </a:cubicBezTo>
                  <a:cubicBezTo>
                    <a:pt x="1456087" y="238528"/>
                    <a:pt x="1365885" y="264627"/>
                    <a:pt x="1276731" y="286439"/>
                  </a:cubicBezTo>
                  <a:cubicBezTo>
                    <a:pt x="1001173" y="335398"/>
                    <a:pt x="716471" y="346923"/>
                    <a:pt x="441293" y="292345"/>
                  </a:cubicBezTo>
                  <a:cubicBezTo>
                    <a:pt x="285655" y="263198"/>
                    <a:pt x="143923" y="198237"/>
                    <a:pt x="0" y="135563"/>
                  </a:cubicBezTo>
                  <a:lnTo>
                    <a:pt x="0" y="1019102"/>
                  </a:lnTo>
                  <a:close/>
                </a:path>
              </a:pathLst>
            </a:custGeom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425D7702-16EC-436F-9760-3921BAEAAD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4551037"/>
            <a:ext cx="5021782" cy="1509931"/>
          </a:xfrm>
        </p:spPr>
        <p:txBody>
          <a:bodyPr>
            <a:normAutofit/>
          </a:bodyPr>
          <a:lstStyle/>
          <a:p>
            <a:r>
              <a:rPr lang="pt-BR" sz="3600" dirty="0">
                <a:solidFill>
                  <a:schemeClr val="tx2"/>
                </a:solidFill>
              </a:rPr>
              <a:t>Obrigado Pela Atenção!</a:t>
            </a:r>
          </a:p>
        </p:txBody>
      </p:sp>
    </p:spTree>
    <p:extLst>
      <p:ext uri="{BB962C8B-B14F-4D97-AF65-F5344CB8AC3E}">
        <p14:creationId xmlns:p14="http://schemas.microsoft.com/office/powerpoint/2010/main" val="2360992191"/>
      </p:ext>
    </p:extLst>
  </p:cSld>
  <p:clrMapOvr>
    <a:masterClrMapping/>
  </p:clrMapOvr>
  <p:transition spd="med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2172A0AC-3DCE-4672-BCAF-28FEF91F60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AE6F1C77-EDC9-4C5F-8C1C-62DD46BDA3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fundo-cinza-02 – EngTrust">
            <a:extLst>
              <a:ext uri="{FF2B5EF4-FFF2-40B4-BE49-F238E27FC236}">
                <a16:creationId xmlns:a16="http://schemas.microsoft.com/office/drawing/2014/main" id="{279AEFF4-1741-41A5-AD72-0FE2BEDC33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690"/>
          <a:stretch/>
        </p:blipFill>
        <p:spPr bwMode="auto">
          <a:xfrm>
            <a:off x="-3048" y="0"/>
            <a:ext cx="8450297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750BABAA-260F-41E4-B09E-3BBCD64DFF97}"/>
              </a:ext>
            </a:extLst>
          </p:cNvPr>
          <p:cNvSpPr txBox="1"/>
          <p:nvPr/>
        </p:nvSpPr>
        <p:spPr>
          <a:xfrm>
            <a:off x="1157515" y="1029613"/>
            <a:ext cx="4805271" cy="8221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b="1" dirty="0">
                <a:solidFill>
                  <a:srgbClr val="FFFFFF"/>
                </a:solidFill>
              </a:rPr>
              <a:t>Itallo David da Silva Gomes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AC260DC9-D252-46EC-917E-EAAC5B7E998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1" b="12120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pic>
        <p:nvPicPr>
          <p:cNvPr id="1028" name="Picture 4" descr="Linkedin - ícones de mídia social grátis">
            <a:extLst>
              <a:ext uri="{FF2B5EF4-FFF2-40B4-BE49-F238E27FC236}">
                <a16:creationId xmlns:a16="http://schemas.microsoft.com/office/drawing/2014/main" id="{9B6633E1-EDB5-428F-BC5A-16A464E47F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4467" y="2397353"/>
            <a:ext cx="610849" cy="610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ogotipo do github - ícones de mídia social grátis">
            <a:extLst>
              <a:ext uri="{FF2B5EF4-FFF2-40B4-BE49-F238E27FC236}">
                <a16:creationId xmlns:a16="http://schemas.microsoft.com/office/drawing/2014/main" id="{A5A59CF9-12AF-4B6D-976A-4D532BC6C4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116" y="3428995"/>
            <a:ext cx="711200" cy="71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5A776F04-C098-4874-A31E-DFFCDAC85B88}"/>
              </a:ext>
            </a:extLst>
          </p:cNvPr>
          <p:cNvSpPr txBox="1"/>
          <p:nvPr/>
        </p:nvSpPr>
        <p:spPr>
          <a:xfrm>
            <a:off x="1834709" y="2518111"/>
            <a:ext cx="372426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b="1" i="0" dirty="0">
                <a:solidFill>
                  <a:schemeClr val="bg1"/>
                </a:solidFill>
                <a:effectLst/>
              </a:rPr>
              <a:t>linkedin.com/in/itallo-gomes</a:t>
            </a:r>
            <a:endParaRPr lang="pt-BR" sz="2000" b="1" dirty="0">
              <a:solidFill>
                <a:schemeClr val="bg1"/>
              </a:solidFill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6EF1200E-7ECD-4767-B6C0-9FF8CEF62AA6}"/>
              </a:ext>
            </a:extLst>
          </p:cNvPr>
          <p:cNvSpPr txBox="1"/>
          <p:nvPr/>
        </p:nvSpPr>
        <p:spPr>
          <a:xfrm>
            <a:off x="1868715" y="3584540"/>
            <a:ext cx="29645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b="1" dirty="0">
                <a:solidFill>
                  <a:schemeClr val="bg1"/>
                </a:solidFill>
              </a:rPr>
              <a:t>github.com/ItalloGomes</a:t>
            </a:r>
          </a:p>
        </p:txBody>
      </p:sp>
      <p:pic>
        <p:nvPicPr>
          <p:cNvPr id="13" name="Imagem 12" descr="Uma imagem com texto&#10;&#10;Descrição gerada automaticamente">
            <a:extLst>
              <a:ext uri="{FF2B5EF4-FFF2-40B4-BE49-F238E27FC236}">
                <a16:creationId xmlns:a16="http://schemas.microsoft.com/office/drawing/2014/main" id="{C8E82C48-A7DD-4114-8837-0BD5A0A3660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72" y="5343251"/>
            <a:ext cx="2007929" cy="2007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534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66B332A4-D438-4773-A77F-5ED49A448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53768" y="0"/>
            <a:ext cx="8284464" cy="6858000"/>
          </a:xfrm>
          <a:custGeom>
            <a:avLst/>
            <a:gdLst>
              <a:gd name="connsiteX0" fmla="*/ 1818109 w 8284464"/>
              <a:gd name="connsiteY0" fmla="*/ 0 h 6858000"/>
              <a:gd name="connsiteX1" fmla="*/ 6466355 w 8284464"/>
              <a:gd name="connsiteY1" fmla="*/ 0 h 6858000"/>
              <a:gd name="connsiteX2" fmla="*/ 6620596 w 8284464"/>
              <a:gd name="connsiteY2" fmla="*/ 109683 h 6858000"/>
              <a:gd name="connsiteX3" fmla="*/ 8284464 w 8284464"/>
              <a:gd name="connsiteY3" fmla="*/ 3429000 h 6858000"/>
              <a:gd name="connsiteX4" fmla="*/ 6620596 w 8284464"/>
              <a:gd name="connsiteY4" fmla="*/ 6748318 h 6858000"/>
              <a:gd name="connsiteX5" fmla="*/ 6466355 w 8284464"/>
              <a:gd name="connsiteY5" fmla="*/ 6858000 h 6858000"/>
              <a:gd name="connsiteX6" fmla="*/ 1818109 w 8284464"/>
              <a:gd name="connsiteY6" fmla="*/ 6858000 h 6858000"/>
              <a:gd name="connsiteX7" fmla="*/ 1663869 w 8284464"/>
              <a:gd name="connsiteY7" fmla="*/ 6748318 h 6858000"/>
              <a:gd name="connsiteX8" fmla="*/ 0 w 8284464"/>
              <a:gd name="connsiteY8" fmla="*/ 3429000 h 6858000"/>
              <a:gd name="connsiteX9" fmla="*/ 1663869 w 8284464"/>
              <a:gd name="connsiteY9" fmla="*/ 10968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84464" h="6858000">
                <a:moveTo>
                  <a:pt x="1818109" y="0"/>
                </a:moveTo>
                <a:lnTo>
                  <a:pt x="6466355" y="0"/>
                </a:lnTo>
                <a:lnTo>
                  <a:pt x="6620596" y="109683"/>
                </a:lnTo>
                <a:cubicBezTo>
                  <a:pt x="7630666" y="865069"/>
                  <a:pt x="8284464" y="2070683"/>
                  <a:pt x="8284464" y="3429000"/>
                </a:cubicBezTo>
                <a:cubicBezTo>
                  <a:pt x="8284464" y="4787317"/>
                  <a:pt x="7630666" y="5992931"/>
                  <a:pt x="6620596" y="6748318"/>
                </a:cubicBezTo>
                <a:lnTo>
                  <a:pt x="6466355" y="6858000"/>
                </a:lnTo>
                <a:lnTo>
                  <a:pt x="1818109" y="6858000"/>
                </a:lnTo>
                <a:lnTo>
                  <a:pt x="1663869" y="6748318"/>
                </a:lnTo>
                <a:cubicBezTo>
                  <a:pt x="653798" y="5992931"/>
                  <a:pt x="0" y="4787317"/>
                  <a:pt x="0" y="3429000"/>
                </a:cubicBezTo>
                <a:cubicBezTo>
                  <a:pt x="0" y="2070683"/>
                  <a:pt x="653798" y="865069"/>
                  <a:pt x="1663869" y="10968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DF9AD32D-FF05-44F4-BD4D-9CEE89B71E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18360" y="0"/>
            <a:ext cx="7955280" cy="6858000"/>
          </a:xfrm>
          <a:custGeom>
            <a:avLst/>
            <a:gdLst>
              <a:gd name="connsiteX0" fmla="*/ 1962423 w 7955280"/>
              <a:gd name="connsiteY0" fmla="*/ 0 h 6858000"/>
              <a:gd name="connsiteX1" fmla="*/ 5992858 w 7955280"/>
              <a:gd name="connsiteY1" fmla="*/ 0 h 6858000"/>
              <a:gd name="connsiteX2" fmla="*/ 6040191 w 7955280"/>
              <a:gd name="connsiteY2" fmla="*/ 27216 h 6858000"/>
              <a:gd name="connsiteX3" fmla="*/ 7955280 w 7955280"/>
              <a:gd name="connsiteY3" fmla="*/ 3429000 h 6858000"/>
              <a:gd name="connsiteX4" fmla="*/ 6040191 w 7955280"/>
              <a:gd name="connsiteY4" fmla="*/ 6830784 h 6858000"/>
              <a:gd name="connsiteX5" fmla="*/ 5992858 w 7955280"/>
              <a:gd name="connsiteY5" fmla="*/ 6858000 h 6858000"/>
              <a:gd name="connsiteX6" fmla="*/ 1962423 w 7955280"/>
              <a:gd name="connsiteY6" fmla="*/ 6858000 h 6858000"/>
              <a:gd name="connsiteX7" fmla="*/ 1915089 w 7955280"/>
              <a:gd name="connsiteY7" fmla="*/ 6830784 h 6858000"/>
              <a:gd name="connsiteX8" fmla="*/ 0 w 7955280"/>
              <a:gd name="connsiteY8" fmla="*/ 3429000 h 6858000"/>
              <a:gd name="connsiteX9" fmla="*/ 1915089 w 7955280"/>
              <a:gd name="connsiteY9" fmla="*/ 2721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955280" h="6858000">
                <a:moveTo>
                  <a:pt x="1962423" y="0"/>
                </a:moveTo>
                <a:lnTo>
                  <a:pt x="5992858" y="0"/>
                </a:lnTo>
                <a:lnTo>
                  <a:pt x="6040191" y="27216"/>
                </a:lnTo>
                <a:cubicBezTo>
                  <a:pt x="7188332" y="724844"/>
                  <a:pt x="7955280" y="1987357"/>
                  <a:pt x="7955280" y="3429000"/>
                </a:cubicBezTo>
                <a:cubicBezTo>
                  <a:pt x="7955280" y="4870644"/>
                  <a:pt x="7188332" y="6133157"/>
                  <a:pt x="6040191" y="6830784"/>
                </a:cubicBezTo>
                <a:lnTo>
                  <a:pt x="5992858" y="6858000"/>
                </a:lnTo>
                <a:lnTo>
                  <a:pt x="1962423" y="6858000"/>
                </a:lnTo>
                <a:lnTo>
                  <a:pt x="1915089" y="6830784"/>
                </a:lnTo>
                <a:cubicBezTo>
                  <a:pt x="766948" y="6133157"/>
                  <a:pt x="0" y="4870644"/>
                  <a:pt x="0" y="3429000"/>
                </a:cubicBezTo>
                <a:cubicBezTo>
                  <a:pt x="0" y="1987357"/>
                  <a:pt x="766948" y="724844"/>
                  <a:pt x="1915089" y="2721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5EEBCCD-5ACF-4B5A-8D93-698F2A1E2E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5631" y="1441938"/>
            <a:ext cx="7080738" cy="39741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400">
                <a:solidFill>
                  <a:schemeClr val="bg1">
                    <a:lumMod val="95000"/>
                    <a:lumOff val="5000"/>
                  </a:schemeClr>
                </a:solidFill>
              </a:rPr>
              <a:t>Onde tudo começou?</a:t>
            </a:r>
          </a:p>
        </p:txBody>
      </p:sp>
    </p:spTree>
    <p:extLst>
      <p:ext uri="{BB962C8B-B14F-4D97-AF65-F5344CB8AC3E}">
        <p14:creationId xmlns:p14="http://schemas.microsoft.com/office/powerpoint/2010/main" val="12922731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8" name="Rectangle 107">
            <a:extLst>
              <a:ext uri="{FF2B5EF4-FFF2-40B4-BE49-F238E27FC236}">
                <a16:creationId xmlns:a16="http://schemas.microsoft.com/office/drawing/2014/main" id="{C3862298-AF85-4572-BED3-52E573EBD4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6" descr="Fusões Incorretas | Dragon Ball Wiki Brasil | Fandom">
            <a:extLst>
              <a:ext uri="{FF2B5EF4-FFF2-40B4-BE49-F238E27FC236}">
                <a16:creationId xmlns:a16="http://schemas.microsoft.com/office/drawing/2014/main" id="{D2AC258A-6174-4071-AA1E-2C9BA66B1B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73" b="25097"/>
          <a:stretch/>
        </p:blipFill>
        <p:spPr bwMode="auto">
          <a:xfrm>
            <a:off x="0" y="10"/>
            <a:ext cx="8129873" cy="6857990"/>
          </a:xfrm>
          <a:custGeom>
            <a:avLst/>
            <a:gdLst/>
            <a:ahLst/>
            <a:cxnLst/>
            <a:rect l="l" t="t" r="r" b="b"/>
            <a:pathLst>
              <a:path w="8129873" h="6858000">
                <a:moveTo>
                  <a:pt x="0" y="0"/>
                </a:moveTo>
                <a:lnTo>
                  <a:pt x="3511013" y="0"/>
                </a:lnTo>
                <a:lnTo>
                  <a:pt x="3645681" y="0"/>
                </a:lnTo>
                <a:lnTo>
                  <a:pt x="6510245" y="0"/>
                </a:lnTo>
                <a:lnTo>
                  <a:pt x="6514251" y="3148"/>
                </a:lnTo>
                <a:cubicBezTo>
                  <a:pt x="7500952" y="817446"/>
                  <a:pt x="8129873" y="2049777"/>
                  <a:pt x="8129873" y="3429000"/>
                </a:cubicBezTo>
                <a:cubicBezTo>
                  <a:pt x="8129873" y="4808224"/>
                  <a:pt x="7500952" y="6040555"/>
                  <a:pt x="6514251" y="6854853"/>
                </a:cubicBezTo>
                <a:lnTo>
                  <a:pt x="6510246" y="6858000"/>
                </a:lnTo>
                <a:lnTo>
                  <a:pt x="3645681" y="6858000"/>
                </a:lnTo>
                <a:lnTo>
                  <a:pt x="3511013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Fusões Incorretas | Dragon Ball Wiki Brasil | Fandom">
            <a:extLst>
              <a:ext uri="{FF2B5EF4-FFF2-40B4-BE49-F238E27FC236}">
                <a16:creationId xmlns:a16="http://schemas.microsoft.com/office/drawing/2014/main" id="{16AD4B49-390B-4061-A292-CA8D45BBD0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3869"/>
          <a:stretch/>
        </p:blipFill>
        <p:spPr bwMode="auto">
          <a:xfrm>
            <a:off x="6573903" y="10"/>
            <a:ext cx="5618097" cy="6857990"/>
          </a:xfrm>
          <a:custGeom>
            <a:avLst/>
            <a:gdLst/>
            <a:ahLst/>
            <a:cxnLst/>
            <a:rect l="l" t="t" r="r" b="b"/>
            <a:pathLst>
              <a:path w="5618097" h="6858000">
                <a:moveTo>
                  <a:pt x="0" y="0"/>
                </a:moveTo>
                <a:lnTo>
                  <a:pt x="2543718" y="0"/>
                </a:lnTo>
                <a:lnTo>
                  <a:pt x="3057210" y="0"/>
                </a:lnTo>
                <a:lnTo>
                  <a:pt x="5618097" y="0"/>
                </a:lnTo>
                <a:lnTo>
                  <a:pt x="5618097" y="6858000"/>
                </a:lnTo>
                <a:lnTo>
                  <a:pt x="3057210" y="6858000"/>
                </a:lnTo>
                <a:lnTo>
                  <a:pt x="2543718" y="6858000"/>
                </a:lnTo>
                <a:lnTo>
                  <a:pt x="1" y="6858000"/>
                </a:lnTo>
                <a:lnTo>
                  <a:pt x="4006" y="6854853"/>
                </a:lnTo>
                <a:cubicBezTo>
                  <a:pt x="990707" y="6040555"/>
                  <a:pt x="1619628" y="4808224"/>
                  <a:pt x="1619628" y="3429000"/>
                </a:cubicBezTo>
                <a:cubicBezTo>
                  <a:pt x="1619628" y="2049777"/>
                  <a:pt x="990707" y="817446"/>
                  <a:pt x="4006" y="3148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0" name="Freeform: Shape 109">
            <a:extLst>
              <a:ext uri="{FF2B5EF4-FFF2-40B4-BE49-F238E27FC236}">
                <a16:creationId xmlns:a16="http://schemas.microsoft.com/office/drawing/2014/main" id="{C8BE02AA-E698-46D0-AA0A-92BE000C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73903" y="0"/>
            <a:ext cx="5618097" cy="6858000"/>
          </a:xfrm>
          <a:custGeom>
            <a:avLst/>
            <a:gdLst>
              <a:gd name="connsiteX0" fmla="*/ 0 w 5618097"/>
              <a:gd name="connsiteY0" fmla="*/ 0 h 6858000"/>
              <a:gd name="connsiteX1" fmla="*/ 2543718 w 5618097"/>
              <a:gd name="connsiteY1" fmla="*/ 0 h 6858000"/>
              <a:gd name="connsiteX2" fmla="*/ 3057210 w 5618097"/>
              <a:gd name="connsiteY2" fmla="*/ 0 h 6858000"/>
              <a:gd name="connsiteX3" fmla="*/ 5618097 w 5618097"/>
              <a:gd name="connsiteY3" fmla="*/ 0 h 6858000"/>
              <a:gd name="connsiteX4" fmla="*/ 5618097 w 5618097"/>
              <a:gd name="connsiteY4" fmla="*/ 6858000 h 6858000"/>
              <a:gd name="connsiteX5" fmla="*/ 3057210 w 5618097"/>
              <a:gd name="connsiteY5" fmla="*/ 6858000 h 6858000"/>
              <a:gd name="connsiteX6" fmla="*/ 2543718 w 5618097"/>
              <a:gd name="connsiteY6" fmla="*/ 6858000 h 6858000"/>
              <a:gd name="connsiteX7" fmla="*/ 1 w 5618097"/>
              <a:gd name="connsiteY7" fmla="*/ 6858000 h 6858000"/>
              <a:gd name="connsiteX8" fmla="*/ 4006 w 5618097"/>
              <a:gd name="connsiteY8" fmla="*/ 6854853 h 6858000"/>
              <a:gd name="connsiteX9" fmla="*/ 1619628 w 5618097"/>
              <a:gd name="connsiteY9" fmla="*/ 3429000 h 6858000"/>
              <a:gd name="connsiteX10" fmla="*/ 4006 w 5618097"/>
              <a:gd name="connsiteY10" fmla="*/ 314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618097" h="6858000">
                <a:moveTo>
                  <a:pt x="0" y="0"/>
                </a:moveTo>
                <a:lnTo>
                  <a:pt x="2543718" y="0"/>
                </a:lnTo>
                <a:lnTo>
                  <a:pt x="3057210" y="0"/>
                </a:lnTo>
                <a:lnTo>
                  <a:pt x="5618097" y="0"/>
                </a:lnTo>
                <a:lnTo>
                  <a:pt x="5618097" y="6858000"/>
                </a:lnTo>
                <a:lnTo>
                  <a:pt x="3057210" y="6858000"/>
                </a:lnTo>
                <a:lnTo>
                  <a:pt x="2543718" y="6858000"/>
                </a:lnTo>
                <a:lnTo>
                  <a:pt x="1" y="6858000"/>
                </a:lnTo>
                <a:lnTo>
                  <a:pt x="4006" y="6854853"/>
                </a:lnTo>
                <a:cubicBezTo>
                  <a:pt x="990707" y="6040555"/>
                  <a:pt x="1619628" y="4808224"/>
                  <a:pt x="1619628" y="3429000"/>
                </a:cubicBezTo>
                <a:cubicBezTo>
                  <a:pt x="1619628" y="2049777"/>
                  <a:pt x="990707" y="817446"/>
                  <a:pt x="4006" y="3148"/>
                </a:cubicBezTo>
                <a:close/>
              </a:path>
            </a:pathLst>
          </a:custGeom>
          <a:solidFill>
            <a:schemeClr val="accent6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6" name="Imagem 35" descr="Uma imagem com texto&#10;&#10;Descrição gerada automaticamente">
            <a:extLst>
              <a:ext uri="{FF2B5EF4-FFF2-40B4-BE49-F238E27FC236}">
                <a16:creationId xmlns:a16="http://schemas.microsoft.com/office/drawing/2014/main" id="{7597E26B-6788-4A6A-A6BD-2B58BCCC28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372" y="-491492"/>
            <a:ext cx="2007929" cy="2007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8797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6" name="Rectangle 255">
            <a:extLst>
              <a:ext uri="{FF2B5EF4-FFF2-40B4-BE49-F238E27FC236}">
                <a16:creationId xmlns:a16="http://schemas.microsoft.com/office/drawing/2014/main" id="{EE5F705A-5E81-4B3A-8EF4-911982DB31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Gotenks dragon ball z | lifeanimes.com">
            <a:extLst>
              <a:ext uri="{FF2B5EF4-FFF2-40B4-BE49-F238E27FC236}">
                <a16:creationId xmlns:a16="http://schemas.microsoft.com/office/drawing/2014/main" id="{3B900E92-84BF-4760-B192-AB8944413B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882" r="-1" b="19020"/>
          <a:stretch/>
        </p:blipFill>
        <p:spPr bwMode="auto">
          <a:xfrm>
            <a:off x="1734471" y="10"/>
            <a:ext cx="4429095" cy="6857990"/>
          </a:xfrm>
          <a:custGeom>
            <a:avLst/>
            <a:gdLst/>
            <a:ahLst/>
            <a:cxnLst/>
            <a:rect l="l" t="t" r="r" b="b"/>
            <a:pathLst>
              <a:path w="4429095" h="6858000">
                <a:moveTo>
                  <a:pt x="1056708" y="0"/>
                </a:moveTo>
                <a:lnTo>
                  <a:pt x="2117412" y="0"/>
                </a:lnTo>
                <a:lnTo>
                  <a:pt x="2472664" y="0"/>
                </a:lnTo>
                <a:lnTo>
                  <a:pt x="3096568" y="0"/>
                </a:lnTo>
                <a:lnTo>
                  <a:pt x="3533368" y="0"/>
                </a:lnTo>
                <a:lnTo>
                  <a:pt x="4429095" y="0"/>
                </a:lnTo>
                <a:lnTo>
                  <a:pt x="4425089" y="3148"/>
                </a:lnTo>
                <a:cubicBezTo>
                  <a:pt x="3438388" y="817446"/>
                  <a:pt x="2809467" y="2049777"/>
                  <a:pt x="2809467" y="3429000"/>
                </a:cubicBezTo>
                <a:cubicBezTo>
                  <a:pt x="2809467" y="4808224"/>
                  <a:pt x="3438388" y="6040555"/>
                  <a:pt x="4425089" y="6854853"/>
                </a:cubicBezTo>
                <a:lnTo>
                  <a:pt x="4429094" y="6858000"/>
                </a:lnTo>
                <a:lnTo>
                  <a:pt x="3533368" y="6858000"/>
                </a:lnTo>
                <a:lnTo>
                  <a:pt x="3096568" y="6858000"/>
                </a:lnTo>
                <a:lnTo>
                  <a:pt x="2472664" y="6858000"/>
                </a:lnTo>
                <a:lnTo>
                  <a:pt x="2117412" y="6858000"/>
                </a:lnTo>
                <a:lnTo>
                  <a:pt x="1056708" y="6858000"/>
                </a:lnTo>
                <a:lnTo>
                  <a:pt x="1040416" y="6835090"/>
                </a:lnTo>
                <a:cubicBezTo>
                  <a:pt x="383551" y="5862802"/>
                  <a:pt x="0" y="4690693"/>
                  <a:pt x="0" y="3429000"/>
                </a:cubicBezTo>
                <a:cubicBezTo>
                  <a:pt x="0" y="2167308"/>
                  <a:pt x="383551" y="995199"/>
                  <a:pt x="1040416" y="2291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Fusões Incorretas | Dragon Ball Wiki Brasil | Fandom">
            <a:extLst>
              <a:ext uri="{FF2B5EF4-FFF2-40B4-BE49-F238E27FC236}">
                <a16:creationId xmlns:a16="http://schemas.microsoft.com/office/drawing/2014/main" id="{43FAFA94-D9D4-4F30-8614-CB68AFADD5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84" r="-2" b="22707"/>
          <a:stretch/>
        </p:blipFill>
        <p:spPr bwMode="auto">
          <a:xfrm>
            <a:off x="4607630" y="10"/>
            <a:ext cx="7584370" cy="6857990"/>
          </a:xfrm>
          <a:custGeom>
            <a:avLst/>
            <a:gdLst/>
            <a:ahLst/>
            <a:cxnLst/>
            <a:rect l="l" t="t" r="r" b="b"/>
            <a:pathLst>
              <a:path w="7584370" h="6858000">
                <a:moveTo>
                  <a:pt x="1619628" y="0"/>
                </a:moveTo>
                <a:lnTo>
                  <a:pt x="4520115" y="0"/>
                </a:lnTo>
                <a:lnTo>
                  <a:pt x="6067239" y="0"/>
                </a:lnTo>
                <a:lnTo>
                  <a:pt x="6179699" y="0"/>
                </a:lnTo>
                <a:lnTo>
                  <a:pt x="7584370" y="0"/>
                </a:lnTo>
                <a:lnTo>
                  <a:pt x="7584370" y="6858000"/>
                </a:lnTo>
                <a:lnTo>
                  <a:pt x="6179699" y="6858000"/>
                </a:lnTo>
                <a:lnTo>
                  <a:pt x="6067239" y="6858000"/>
                </a:lnTo>
                <a:lnTo>
                  <a:pt x="4520115" y="6858000"/>
                </a:lnTo>
                <a:lnTo>
                  <a:pt x="1619628" y="6858000"/>
                </a:lnTo>
                <a:lnTo>
                  <a:pt x="1615622" y="6854853"/>
                </a:lnTo>
                <a:cubicBezTo>
                  <a:pt x="628921" y="6040555"/>
                  <a:pt x="0" y="4808224"/>
                  <a:pt x="0" y="3429000"/>
                </a:cubicBezTo>
                <a:cubicBezTo>
                  <a:pt x="0" y="2049777"/>
                  <a:pt x="628921" y="817446"/>
                  <a:pt x="1615622" y="3148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7" name="Freeform: Shape 256">
            <a:extLst>
              <a:ext uri="{FF2B5EF4-FFF2-40B4-BE49-F238E27FC236}">
                <a16:creationId xmlns:a16="http://schemas.microsoft.com/office/drawing/2014/main" id="{9A4D4505-9E74-45A8-988C-61DEB14606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34471" y="0"/>
            <a:ext cx="4429095" cy="6858000"/>
          </a:xfrm>
          <a:custGeom>
            <a:avLst/>
            <a:gdLst>
              <a:gd name="connsiteX0" fmla="*/ 1056708 w 4429095"/>
              <a:gd name="connsiteY0" fmla="*/ 0 h 6858000"/>
              <a:gd name="connsiteX1" fmla="*/ 2117412 w 4429095"/>
              <a:gd name="connsiteY1" fmla="*/ 0 h 6858000"/>
              <a:gd name="connsiteX2" fmla="*/ 2472664 w 4429095"/>
              <a:gd name="connsiteY2" fmla="*/ 0 h 6858000"/>
              <a:gd name="connsiteX3" fmla="*/ 3096568 w 4429095"/>
              <a:gd name="connsiteY3" fmla="*/ 0 h 6858000"/>
              <a:gd name="connsiteX4" fmla="*/ 3533368 w 4429095"/>
              <a:gd name="connsiteY4" fmla="*/ 0 h 6858000"/>
              <a:gd name="connsiteX5" fmla="*/ 4429095 w 4429095"/>
              <a:gd name="connsiteY5" fmla="*/ 0 h 6858000"/>
              <a:gd name="connsiteX6" fmla="*/ 4425089 w 4429095"/>
              <a:gd name="connsiteY6" fmla="*/ 3148 h 6858000"/>
              <a:gd name="connsiteX7" fmla="*/ 2809467 w 4429095"/>
              <a:gd name="connsiteY7" fmla="*/ 3429000 h 6858000"/>
              <a:gd name="connsiteX8" fmla="*/ 4425089 w 4429095"/>
              <a:gd name="connsiteY8" fmla="*/ 6854853 h 6858000"/>
              <a:gd name="connsiteX9" fmla="*/ 4429094 w 4429095"/>
              <a:gd name="connsiteY9" fmla="*/ 6858000 h 6858000"/>
              <a:gd name="connsiteX10" fmla="*/ 3533368 w 4429095"/>
              <a:gd name="connsiteY10" fmla="*/ 6858000 h 6858000"/>
              <a:gd name="connsiteX11" fmla="*/ 3096568 w 4429095"/>
              <a:gd name="connsiteY11" fmla="*/ 6858000 h 6858000"/>
              <a:gd name="connsiteX12" fmla="*/ 2472664 w 4429095"/>
              <a:gd name="connsiteY12" fmla="*/ 6858000 h 6858000"/>
              <a:gd name="connsiteX13" fmla="*/ 2117412 w 4429095"/>
              <a:gd name="connsiteY13" fmla="*/ 6858000 h 6858000"/>
              <a:gd name="connsiteX14" fmla="*/ 1056708 w 4429095"/>
              <a:gd name="connsiteY14" fmla="*/ 6858000 h 6858000"/>
              <a:gd name="connsiteX15" fmla="*/ 1040416 w 4429095"/>
              <a:gd name="connsiteY15" fmla="*/ 6835090 h 6858000"/>
              <a:gd name="connsiteX16" fmla="*/ 0 w 4429095"/>
              <a:gd name="connsiteY16" fmla="*/ 3429000 h 6858000"/>
              <a:gd name="connsiteX17" fmla="*/ 1040416 w 4429095"/>
              <a:gd name="connsiteY17" fmla="*/ 2291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4429095" h="6858000">
                <a:moveTo>
                  <a:pt x="1056708" y="0"/>
                </a:moveTo>
                <a:lnTo>
                  <a:pt x="2117412" y="0"/>
                </a:lnTo>
                <a:lnTo>
                  <a:pt x="2472664" y="0"/>
                </a:lnTo>
                <a:lnTo>
                  <a:pt x="3096568" y="0"/>
                </a:lnTo>
                <a:lnTo>
                  <a:pt x="3533368" y="0"/>
                </a:lnTo>
                <a:lnTo>
                  <a:pt x="4429095" y="0"/>
                </a:lnTo>
                <a:lnTo>
                  <a:pt x="4425089" y="3148"/>
                </a:lnTo>
                <a:cubicBezTo>
                  <a:pt x="3438388" y="817446"/>
                  <a:pt x="2809467" y="2049777"/>
                  <a:pt x="2809467" y="3429000"/>
                </a:cubicBezTo>
                <a:cubicBezTo>
                  <a:pt x="2809467" y="4808224"/>
                  <a:pt x="3438388" y="6040555"/>
                  <a:pt x="4425089" y="6854853"/>
                </a:cubicBezTo>
                <a:lnTo>
                  <a:pt x="4429094" y="6858000"/>
                </a:lnTo>
                <a:lnTo>
                  <a:pt x="3533368" y="6858000"/>
                </a:lnTo>
                <a:lnTo>
                  <a:pt x="3096568" y="6858000"/>
                </a:lnTo>
                <a:lnTo>
                  <a:pt x="2472664" y="6858000"/>
                </a:lnTo>
                <a:lnTo>
                  <a:pt x="2117412" y="6858000"/>
                </a:lnTo>
                <a:lnTo>
                  <a:pt x="1056708" y="6858000"/>
                </a:lnTo>
                <a:lnTo>
                  <a:pt x="1040416" y="6835090"/>
                </a:lnTo>
                <a:cubicBezTo>
                  <a:pt x="383551" y="5862802"/>
                  <a:pt x="0" y="4690693"/>
                  <a:pt x="0" y="3429000"/>
                </a:cubicBezTo>
                <a:cubicBezTo>
                  <a:pt x="0" y="2167308"/>
                  <a:pt x="383551" y="995199"/>
                  <a:pt x="1040416" y="22911"/>
                </a:cubicBezTo>
                <a:close/>
              </a:path>
            </a:pathLst>
          </a:custGeom>
          <a:solidFill>
            <a:schemeClr val="accent6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58" name="Freeform: Shape 257">
            <a:extLst>
              <a:ext uri="{FF2B5EF4-FFF2-40B4-BE49-F238E27FC236}">
                <a16:creationId xmlns:a16="http://schemas.microsoft.com/office/drawing/2014/main" id="{6D6B998F-CA62-4EE6-B7E7-046377D4F7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27816" y="2306119"/>
            <a:ext cx="1164184" cy="2245762"/>
          </a:xfrm>
          <a:custGeom>
            <a:avLst/>
            <a:gdLst>
              <a:gd name="connsiteX0" fmla="*/ 1436137 w 1488962"/>
              <a:gd name="connsiteY0" fmla="*/ 0 h 2872274"/>
              <a:gd name="connsiteX1" fmla="*/ 1488962 w 1488962"/>
              <a:gd name="connsiteY1" fmla="*/ 2668 h 2872274"/>
              <a:gd name="connsiteX2" fmla="*/ 1488962 w 1488962"/>
              <a:gd name="connsiteY2" fmla="*/ 2869607 h 2872274"/>
              <a:gd name="connsiteX3" fmla="*/ 1436137 w 1488962"/>
              <a:gd name="connsiteY3" fmla="*/ 2872274 h 2872274"/>
              <a:gd name="connsiteX4" fmla="*/ 0 w 1488962"/>
              <a:gd name="connsiteY4" fmla="*/ 1436137 h 2872274"/>
              <a:gd name="connsiteX5" fmla="*/ 1436137 w 1488962"/>
              <a:gd name="connsiteY5" fmla="*/ 0 h 2872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8962" h="2872274">
                <a:moveTo>
                  <a:pt x="1436137" y="0"/>
                </a:moveTo>
                <a:lnTo>
                  <a:pt x="1488962" y="2668"/>
                </a:lnTo>
                <a:lnTo>
                  <a:pt x="1488962" y="2869607"/>
                </a:lnTo>
                <a:lnTo>
                  <a:pt x="1436137" y="2872274"/>
                </a:lnTo>
                <a:cubicBezTo>
                  <a:pt x="642980" y="2872274"/>
                  <a:pt x="0" y="2229294"/>
                  <a:pt x="0" y="1436137"/>
                </a:cubicBezTo>
                <a:cubicBezTo>
                  <a:pt x="0" y="642980"/>
                  <a:pt x="642980" y="0"/>
                  <a:pt x="1436137" y="0"/>
                </a:cubicBezTo>
                <a:close/>
              </a:path>
            </a:pathLst>
          </a:custGeom>
          <a:solidFill>
            <a:schemeClr val="accent6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3" name="Imagem 22" descr="Uma imagem com texto&#10;&#10;Descrição gerada automaticamente">
            <a:extLst>
              <a:ext uri="{FF2B5EF4-FFF2-40B4-BE49-F238E27FC236}">
                <a16:creationId xmlns:a16="http://schemas.microsoft.com/office/drawing/2014/main" id="{2EB5F5F0-DB84-4049-83B9-F79344F576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5913" y="-535035"/>
            <a:ext cx="2007929" cy="2007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81799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8F023AD-6004-4B2E-9E39-DEB0E748D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814" y="348343"/>
            <a:ext cx="4087306" cy="87033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Frequência</a:t>
            </a:r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098" name="Picture 2" descr="Just Fit">
            <a:extLst>
              <a:ext uri="{FF2B5EF4-FFF2-40B4-BE49-F238E27FC236}">
                <a16:creationId xmlns:a16="http://schemas.microsoft.com/office/drawing/2014/main" id="{CCD65294-0559-4090-B36B-0F0E46F2C92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2425"/>
          <a:stretch/>
        </p:blipFill>
        <p:spPr bwMode="auto"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Imagem 10" descr="Uma imagem com texto&#10;&#10;Descrição gerada automaticamente">
            <a:extLst>
              <a:ext uri="{FF2B5EF4-FFF2-40B4-BE49-F238E27FC236}">
                <a16:creationId xmlns:a16="http://schemas.microsoft.com/office/drawing/2014/main" id="{D9E26E92-B892-47AF-A882-CD0AF801FC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2370" y="5430340"/>
            <a:ext cx="2007929" cy="2007929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E94AB139-C072-4328-A0A2-0CDFC1D99518}"/>
              </a:ext>
            </a:extLst>
          </p:cNvPr>
          <p:cNvSpPr txBox="1"/>
          <p:nvPr/>
        </p:nvSpPr>
        <p:spPr>
          <a:xfrm>
            <a:off x="7667814" y="2124175"/>
            <a:ext cx="4087306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b="1" dirty="0"/>
              <a:t>6x Por semana;</a:t>
            </a:r>
          </a:p>
          <a:p>
            <a:endParaRPr lang="pt-BR" sz="2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b="1" dirty="0"/>
              <a:t>Dieta Flexível;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b="1" dirty="0"/>
              <a:t>Disciplina.</a:t>
            </a:r>
          </a:p>
        </p:txBody>
      </p:sp>
    </p:spTree>
    <p:extLst>
      <p:ext uri="{BB962C8B-B14F-4D97-AF65-F5344CB8AC3E}">
        <p14:creationId xmlns:p14="http://schemas.microsoft.com/office/powerpoint/2010/main" val="4985625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cover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66B332A4-D438-4773-A77F-5ED49A448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53768" y="0"/>
            <a:ext cx="8284464" cy="6858000"/>
          </a:xfrm>
          <a:custGeom>
            <a:avLst/>
            <a:gdLst>
              <a:gd name="connsiteX0" fmla="*/ 1818109 w 8284464"/>
              <a:gd name="connsiteY0" fmla="*/ 0 h 6858000"/>
              <a:gd name="connsiteX1" fmla="*/ 6466355 w 8284464"/>
              <a:gd name="connsiteY1" fmla="*/ 0 h 6858000"/>
              <a:gd name="connsiteX2" fmla="*/ 6620596 w 8284464"/>
              <a:gd name="connsiteY2" fmla="*/ 109683 h 6858000"/>
              <a:gd name="connsiteX3" fmla="*/ 8284464 w 8284464"/>
              <a:gd name="connsiteY3" fmla="*/ 3429000 h 6858000"/>
              <a:gd name="connsiteX4" fmla="*/ 6620596 w 8284464"/>
              <a:gd name="connsiteY4" fmla="*/ 6748318 h 6858000"/>
              <a:gd name="connsiteX5" fmla="*/ 6466355 w 8284464"/>
              <a:gd name="connsiteY5" fmla="*/ 6858000 h 6858000"/>
              <a:gd name="connsiteX6" fmla="*/ 1818109 w 8284464"/>
              <a:gd name="connsiteY6" fmla="*/ 6858000 h 6858000"/>
              <a:gd name="connsiteX7" fmla="*/ 1663869 w 8284464"/>
              <a:gd name="connsiteY7" fmla="*/ 6748318 h 6858000"/>
              <a:gd name="connsiteX8" fmla="*/ 0 w 8284464"/>
              <a:gd name="connsiteY8" fmla="*/ 3429000 h 6858000"/>
              <a:gd name="connsiteX9" fmla="*/ 1663869 w 8284464"/>
              <a:gd name="connsiteY9" fmla="*/ 10968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84464" h="6858000">
                <a:moveTo>
                  <a:pt x="1818109" y="0"/>
                </a:moveTo>
                <a:lnTo>
                  <a:pt x="6466355" y="0"/>
                </a:lnTo>
                <a:lnTo>
                  <a:pt x="6620596" y="109683"/>
                </a:lnTo>
                <a:cubicBezTo>
                  <a:pt x="7630666" y="865069"/>
                  <a:pt x="8284464" y="2070683"/>
                  <a:pt x="8284464" y="3429000"/>
                </a:cubicBezTo>
                <a:cubicBezTo>
                  <a:pt x="8284464" y="4787317"/>
                  <a:pt x="7630666" y="5992931"/>
                  <a:pt x="6620596" y="6748318"/>
                </a:cubicBezTo>
                <a:lnTo>
                  <a:pt x="6466355" y="6858000"/>
                </a:lnTo>
                <a:lnTo>
                  <a:pt x="1818109" y="6858000"/>
                </a:lnTo>
                <a:lnTo>
                  <a:pt x="1663869" y="6748318"/>
                </a:lnTo>
                <a:cubicBezTo>
                  <a:pt x="653798" y="5992931"/>
                  <a:pt x="0" y="4787317"/>
                  <a:pt x="0" y="3429000"/>
                </a:cubicBezTo>
                <a:cubicBezTo>
                  <a:pt x="0" y="2070683"/>
                  <a:pt x="653798" y="865069"/>
                  <a:pt x="1663869" y="10968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DF9AD32D-FF05-44F4-BD4D-9CEE89B71E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18360" y="0"/>
            <a:ext cx="7955280" cy="6858000"/>
          </a:xfrm>
          <a:custGeom>
            <a:avLst/>
            <a:gdLst>
              <a:gd name="connsiteX0" fmla="*/ 1962423 w 7955280"/>
              <a:gd name="connsiteY0" fmla="*/ 0 h 6858000"/>
              <a:gd name="connsiteX1" fmla="*/ 5992858 w 7955280"/>
              <a:gd name="connsiteY1" fmla="*/ 0 h 6858000"/>
              <a:gd name="connsiteX2" fmla="*/ 6040191 w 7955280"/>
              <a:gd name="connsiteY2" fmla="*/ 27216 h 6858000"/>
              <a:gd name="connsiteX3" fmla="*/ 7955280 w 7955280"/>
              <a:gd name="connsiteY3" fmla="*/ 3429000 h 6858000"/>
              <a:gd name="connsiteX4" fmla="*/ 6040191 w 7955280"/>
              <a:gd name="connsiteY4" fmla="*/ 6830784 h 6858000"/>
              <a:gd name="connsiteX5" fmla="*/ 5992858 w 7955280"/>
              <a:gd name="connsiteY5" fmla="*/ 6858000 h 6858000"/>
              <a:gd name="connsiteX6" fmla="*/ 1962423 w 7955280"/>
              <a:gd name="connsiteY6" fmla="*/ 6858000 h 6858000"/>
              <a:gd name="connsiteX7" fmla="*/ 1915089 w 7955280"/>
              <a:gd name="connsiteY7" fmla="*/ 6830784 h 6858000"/>
              <a:gd name="connsiteX8" fmla="*/ 0 w 7955280"/>
              <a:gd name="connsiteY8" fmla="*/ 3429000 h 6858000"/>
              <a:gd name="connsiteX9" fmla="*/ 1915089 w 7955280"/>
              <a:gd name="connsiteY9" fmla="*/ 2721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955280" h="6858000">
                <a:moveTo>
                  <a:pt x="1962423" y="0"/>
                </a:moveTo>
                <a:lnTo>
                  <a:pt x="5992858" y="0"/>
                </a:lnTo>
                <a:lnTo>
                  <a:pt x="6040191" y="27216"/>
                </a:lnTo>
                <a:cubicBezTo>
                  <a:pt x="7188332" y="724844"/>
                  <a:pt x="7955280" y="1987357"/>
                  <a:pt x="7955280" y="3429000"/>
                </a:cubicBezTo>
                <a:cubicBezTo>
                  <a:pt x="7955280" y="4870644"/>
                  <a:pt x="7188332" y="6133157"/>
                  <a:pt x="6040191" y="6830784"/>
                </a:cubicBezTo>
                <a:lnTo>
                  <a:pt x="5992858" y="6858000"/>
                </a:lnTo>
                <a:lnTo>
                  <a:pt x="1962423" y="6858000"/>
                </a:lnTo>
                <a:lnTo>
                  <a:pt x="1915089" y="6830784"/>
                </a:lnTo>
                <a:cubicBezTo>
                  <a:pt x="766948" y="6133157"/>
                  <a:pt x="0" y="4870644"/>
                  <a:pt x="0" y="3429000"/>
                </a:cubicBezTo>
                <a:cubicBezTo>
                  <a:pt x="0" y="1987357"/>
                  <a:pt x="766948" y="724844"/>
                  <a:pt x="1915089" y="2721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5EEBCCD-5ACF-4B5A-8D93-698F2A1E2E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5631" y="1441938"/>
            <a:ext cx="7080738" cy="39741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4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Por que </a:t>
            </a:r>
            <a:r>
              <a:rPr lang="en-US" sz="5400" dirty="0" err="1">
                <a:solidFill>
                  <a:schemeClr val="bg1">
                    <a:lumMod val="95000"/>
                    <a:lumOff val="5000"/>
                  </a:schemeClr>
                </a:solidFill>
              </a:rPr>
              <a:t>esse</a:t>
            </a:r>
            <a:r>
              <a:rPr lang="en-US" sz="54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5400" dirty="0" err="1">
                <a:solidFill>
                  <a:schemeClr val="bg1">
                    <a:lumMod val="95000"/>
                    <a:lumOff val="5000"/>
                  </a:schemeClr>
                </a:solidFill>
              </a:rPr>
              <a:t>tema</a:t>
            </a:r>
            <a:r>
              <a:rPr lang="en-US" sz="54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?</a:t>
            </a:r>
          </a:p>
        </p:txBody>
      </p:sp>
      <p:pic>
        <p:nvPicPr>
          <p:cNvPr id="5" name="Imagem 4" descr="Uma imagem com texto&#10;&#10;Descrição gerada automaticamente">
            <a:extLst>
              <a:ext uri="{FF2B5EF4-FFF2-40B4-BE49-F238E27FC236}">
                <a16:creationId xmlns:a16="http://schemas.microsoft.com/office/drawing/2014/main" id="{3B3A0922-5455-4509-92E3-676C5BDADC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8232" y="5416062"/>
            <a:ext cx="2007929" cy="2007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7537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6" name="Picture 6" descr="Dark Abstract Amnesia 4k hd-wallpapers, deviantart wallpapers, dark  wallpapers, blur wallpapers, abstract wallpapers… | Abstract wallpaper,  Dark wallpaper, Abstract">
            <a:extLst>
              <a:ext uri="{FF2B5EF4-FFF2-40B4-BE49-F238E27FC236}">
                <a16:creationId xmlns:a16="http://schemas.microsoft.com/office/drawing/2014/main" id="{3AD0A8D8-930F-4D68-BC50-1CCDD0F00C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Imagem 23">
            <a:extLst>
              <a:ext uri="{FF2B5EF4-FFF2-40B4-BE49-F238E27FC236}">
                <a16:creationId xmlns:a16="http://schemas.microsoft.com/office/drawing/2014/main" id="{B30EB7B2-BA14-47DD-A898-C2673C1DC2A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886857" y="840014"/>
            <a:ext cx="8418285" cy="517797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5" name="Imagem 24" descr="Uma imagem com texto&#10;&#10;Descrição gerada automaticamente">
            <a:extLst>
              <a:ext uri="{FF2B5EF4-FFF2-40B4-BE49-F238E27FC236}">
                <a16:creationId xmlns:a16="http://schemas.microsoft.com/office/drawing/2014/main" id="{FB75C26E-9596-4BE9-AA71-D6208922C5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5142" y="5434028"/>
            <a:ext cx="2007929" cy="2007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107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Dark Abstract Amnesia 4k hd-wallpapers, deviantart wallpapers, dark  wallpapers, blur wallpapers, abstract wallpapers… | Abstract wallpaper,  Dark wallpaper, Abstract">
            <a:extLst>
              <a:ext uri="{FF2B5EF4-FFF2-40B4-BE49-F238E27FC236}">
                <a16:creationId xmlns:a16="http://schemas.microsoft.com/office/drawing/2014/main" id="{16456E9C-68FA-4AD1-9329-C9100BD327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0EAACDF6-F8A3-4147-9D5B-1CD1513D814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917371" y="1138691"/>
            <a:ext cx="6357258" cy="458061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Imagem 3" descr="Uma imagem com texto&#10;&#10;Descrição gerada automaticamente">
            <a:extLst>
              <a:ext uri="{FF2B5EF4-FFF2-40B4-BE49-F238E27FC236}">
                <a16:creationId xmlns:a16="http://schemas.microsoft.com/office/drawing/2014/main" id="{1F07A782-D23D-4456-B5B0-A655FD3749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2370" y="5357765"/>
            <a:ext cx="2007929" cy="2007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9477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161</TotalTime>
  <Words>43</Words>
  <Application>Microsoft Office PowerPoint</Application>
  <PresentationFormat>Ecrã Panorâmico</PresentationFormat>
  <Paragraphs>14</Paragraphs>
  <Slides>13</Slides>
  <Notes>0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Tema do Office</vt:lpstr>
      <vt:lpstr>Apresentação do PowerPoint</vt:lpstr>
      <vt:lpstr>Apresentação do PowerPoint</vt:lpstr>
      <vt:lpstr>Onde tudo começou?</vt:lpstr>
      <vt:lpstr>Apresentação do PowerPoint</vt:lpstr>
      <vt:lpstr>Apresentação do PowerPoint</vt:lpstr>
      <vt:lpstr>Frequência</vt:lpstr>
      <vt:lpstr>Por que esse tema?</vt:lpstr>
      <vt:lpstr>Apresentação do PowerPoint</vt:lpstr>
      <vt:lpstr>Apresentação do PowerPoint</vt:lpstr>
      <vt:lpstr>Apresentação do PowerPoint</vt:lpstr>
      <vt:lpstr>Site</vt:lpstr>
      <vt:lpstr>Modelo Lógico</vt:lpstr>
      <vt:lpstr>Obrigado Pela Atenção!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Ítallo David da Silva Gomes</dc:creator>
  <cp:lastModifiedBy>Ítallo David da Silva Gomes</cp:lastModifiedBy>
  <cp:revision>17</cp:revision>
  <dcterms:created xsi:type="dcterms:W3CDTF">2021-06-01T01:45:36Z</dcterms:created>
  <dcterms:modified xsi:type="dcterms:W3CDTF">2021-06-01T04:26:39Z</dcterms:modified>
</cp:coreProperties>
</file>